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519" r:id="rId2"/>
    <p:sldId id="3532" r:id="rId3"/>
    <p:sldId id="3531" r:id="rId4"/>
    <p:sldId id="3521" r:id="rId5"/>
    <p:sldId id="3534" r:id="rId6"/>
    <p:sldId id="3535" r:id="rId7"/>
    <p:sldId id="3536" r:id="rId8"/>
    <p:sldId id="3537" r:id="rId9"/>
    <p:sldId id="3540" r:id="rId10"/>
    <p:sldId id="3539" r:id="rId11"/>
  </p:sldIdLst>
  <p:sldSz cx="24387175" cy="13717588"/>
  <p:notesSz cx="6858000" cy="9144000"/>
  <p:defaultTextStyle>
    <a:defPPr>
      <a:defRPr lang="ru-RU"/>
    </a:defPPr>
    <a:lvl1pPr marL="0" algn="l" defTabSz="2438522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1pPr>
    <a:lvl2pPr marL="1219261" algn="l" defTabSz="2438522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2pPr>
    <a:lvl3pPr marL="2438522" algn="l" defTabSz="2438522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3pPr>
    <a:lvl4pPr marL="3657783" algn="l" defTabSz="2438522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4pPr>
    <a:lvl5pPr marL="4877044" algn="l" defTabSz="2438522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5pPr>
    <a:lvl6pPr marL="6096305" algn="l" defTabSz="2438522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7315566" algn="l" defTabSz="2438522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8534827" algn="l" defTabSz="2438522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9754088" algn="l" defTabSz="2438522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 Microsoft Office" initials="Office" lastIdx="1" clrIdx="0"/>
  <p:cmAuthor id="2" name="пользователь Microsoft Office" initials="Office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E00"/>
    <a:srgbClr val="FFAE04"/>
    <a:srgbClr val="FFA100"/>
    <a:srgbClr val="25230F"/>
    <a:srgbClr val="8F7F2E"/>
    <a:srgbClr val="D5D0B5"/>
    <a:srgbClr val="AD9830"/>
    <a:srgbClr val="ADE6FD"/>
    <a:srgbClr val="1F2981"/>
    <a:srgbClr val="E8E7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48" autoAdjust="0"/>
    <p:restoredTop sz="95709" autoAdjust="0"/>
  </p:normalViewPr>
  <p:slideViewPr>
    <p:cSldViewPr>
      <p:cViewPr varScale="1">
        <p:scale>
          <a:sx n="98" d="100"/>
          <a:sy n="98" d="100"/>
        </p:scale>
        <p:origin x="2664" y="2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3008"/>
    </p:cViewPr>
  </p:sorterViewPr>
  <p:notesViewPr>
    <p:cSldViewPr>
      <p:cViewPr varScale="1">
        <p:scale>
          <a:sx n="101" d="100"/>
          <a:sy n="101" d="100"/>
        </p:scale>
        <p:origin x="354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41B0E-0A9B-FB43-B29A-2C5A495EA0A7}" type="datetimeFigureOut">
              <a:rPr lang="ru-RU" smtClean="0"/>
              <a:t>05.09.2019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111949-EE69-F440-BF44-484174DCC2A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D163C9CA-823B-F14C-9E29-9AF9C74543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242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03F2D-4C40-8A47-B131-FA84CE0A3C0A}" type="datetimeFigureOut">
              <a:rPr lang="ru-RU" smtClean="0"/>
              <a:t>05.09.2019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FC40D-6FB9-1648-B027-EAD4E7DC4F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07415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219261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1219261" algn="l" defTabSz="1219261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2438522" algn="l" defTabSz="1219261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3657783" algn="l" defTabSz="1219261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4877044" algn="l" defTabSz="1219261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6096305" algn="l" defTabSz="1219261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7315566" algn="l" defTabSz="1219261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8534827" algn="l" defTabSz="1219261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9754088" algn="l" defTabSz="1219261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FC40D-6FB9-1648-B027-EAD4E7DC4F2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4361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FC40D-6FB9-1648-B027-EAD4E7DC4F2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599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FC40D-6FB9-1648-B027-EAD4E7DC4F2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151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FC40D-6FB9-1648-B027-EAD4E7DC4F2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028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FC40D-6FB9-1648-B027-EAD4E7DC4F2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592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FC40D-6FB9-1648-B027-EAD4E7DC4F2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728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FC40D-6FB9-1648-B027-EAD4E7DC4F2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6802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FC40D-6FB9-1648-B027-EAD4E7DC4F2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9952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FC40D-6FB9-1648-B027-EAD4E7DC4F2C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2149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FC40D-6FB9-1648-B027-EAD4E7DC4F2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337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Рисунок 43">
            <a:extLst>
              <a:ext uri="{FF2B5EF4-FFF2-40B4-BE49-F238E27FC236}">
                <a16:creationId xmlns:a16="http://schemas.microsoft.com/office/drawing/2014/main" id="{5F3206EC-51A7-ED41-8585-7482AED3FFCE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" y="0"/>
            <a:ext cx="24387174" cy="13717588"/>
          </a:xfrm>
          <a:custGeom>
            <a:avLst/>
            <a:gdLst>
              <a:gd name="connsiteX0" fmla="*/ 0 w 7729092"/>
              <a:gd name="connsiteY0" fmla="*/ 0 h 13717588"/>
              <a:gd name="connsiteX1" fmla="*/ 7729092 w 7729092"/>
              <a:gd name="connsiteY1" fmla="*/ 0 h 13717588"/>
              <a:gd name="connsiteX2" fmla="*/ 7729092 w 7729092"/>
              <a:gd name="connsiteY2" fmla="*/ 13717588 h 13717588"/>
              <a:gd name="connsiteX3" fmla="*/ 0 w 7729092"/>
              <a:gd name="connsiteY3" fmla="*/ 13717588 h 13717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29092" h="13717588">
                <a:moveTo>
                  <a:pt x="0" y="0"/>
                </a:moveTo>
                <a:lnTo>
                  <a:pt x="7729092" y="0"/>
                </a:lnTo>
                <a:lnTo>
                  <a:pt x="7729092" y="13717588"/>
                </a:lnTo>
                <a:lnTo>
                  <a:pt x="0" y="13717588"/>
                </a:lnTo>
                <a:close/>
              </a:path>
            </a:pathLst>
          </a:custGeom>
          <a:pattFill prst="lgCheck">
            <a:fgClr>
              <a:schemeClr val="tx2">
                <a:lumMod val="25000"/>
                <a:lumOff val="75000"/>
              </a:schemeClr>
            </a:fgClr>
            <a:bgClr>
              <a:schemeClr val="tx2">
                <a:lumMod val="10000"/>
                <a:lumOff val="9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ru-RU" sz="800" dirty="0"/>
            </a:lvl1pPr>
          </a:lstStyle>
          <a:p>
            <a:pPr lvl="0" algn="ctr"/>
            <a:endParaRPr lang="ru-RU" dirty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66987AE1-D782-F749-98C3-249E655172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092" y="3978474"/>
            <a:ext cx="12309512" cy="3691701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r" defTabSz="243864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41907" algn="l"/>
              </a:tabLst>
              <a:defRPr lang="ru-RU" sz="23900" b="1" i="0" kern="1200" spc="0" baseline="0" dirty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r>
              <a:rPr lang="en-US" dirty="0"/>
              <a:t>MAIN</a:t>
            </a:r>
            <a:endParaRPr lang="ru-RU" dirty="0"/>
          </a:p>
        </p:txBody>
      </p:sp>
      <p:sp>
        <p:nvSpPr>
          <p:cNvPr id="11" name="Текст 3">
            <a:extLst>
              <a:ext uri="{FF2B5EF4-FFF2-40B4-BE49-F238E27FC236}">
                <a16:creationId xmlns:a16="http://schemas.microsoft.com/office/drawing/2014/main" id="{61FF07E3-74E3-014D-AD7E-B41B3F8EF21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81019" y="5784990"/>
            <a:ext cx="15873148" cy="5034244"/>
          </a:xfrm>
          <a:prstGeom prst="rect">
            <a:avLst/>
          </a:prstGeom>
        </p:spPr>
        <p:txBody>
          <a:bodyPr/>
          <a:lstStyle>
            <a:lvl1pPr marL="0" marR="0" indent="0" algn="l" defTabSz="2438645" rtl="0" eaLnBrk="1" fontAlgn="auto" latinLnBrk="0" hangingPunct="1">
              <a:lnSpc>
                <a:spcPct val="100000"/>
              </a:lnSpc>
              <a:spcBef>
                <a:spcPts val="127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3641907" algn="l"/>
              </a:tabLst>
              <a:defRPr lang="en-US" sz="23900" b="1" i="0" kern="1200" spc="0" baseline="0" dirty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marL="0" lvl="0" indent="0" algn="l" defTabSz="2438645" rtl="0" eaLnBrk="1" latinLnBrk="0" hangingPunct="1">
              <a:lnSpc>
                <a:spcPct val="150000"/>
              </a:lnSpc>
              <a:spcBef>
                <a:spcPts val="1272"/>
              </a:spcBef>
              <a:buFont typeface="Arial" panose="020B0604020202020204" pitchFamily="34" charset="0"/>
              <a:buNone/>
            </a:pPr>
            <a:r>
              <a:rPr lang="en-US" dirty="0"/>
              <a:t>HADR</a:t>
            </a:r>
          </a:p>
        </p:txBody>
      </p:sp>
    </p:spTree>
    <p:extLst>
      <p:ext uri="{BB962C8B-B14F-4D97-AF65-F5344CB8AC3E}">
        <p14:creationId xmlns:p14="http://schemas.microsoft.com/office/powerpoint/2010/main" val="295982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dular Grid_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>
            <a:extLst>
              <a:ext uri="{FF2B5EF4-FFF2-40B4-BE49-F238E27FC236}">
                <a16:creationId xmlns:a16="http://schemas.microsoft.com/office/drawing/2014/main" id="{E3DB743F-FADB-1F4F-86B7-A43EED5295B9}"/>
              </a:ext>
            </a:extLst>
          </p:cNvPr>
          <p:cNvSpPr/>
          <p:nvPr userDrawn="1"/>
        </p:nvSpPr>
        <p:spPr>
          <a:xfrm>
            <a:off x="19518624" y="-23862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52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690DD924-3888-E948-81FB-DD809A75F2D3}"/>
              </a:ext>
            </a:extLst>
          </p:cNvPr>
          <p:cNvSpPr/>
          <p:nvPr userDrawn="1"/>
        </p:nvSpPr>
        <p:spPr>
          <a:xfrm>
            <a:off x="19518624" y="3411500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1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D997BDA3-EABB-EA46-AE73-994CC8D6B568}"/>
              </a:ext>
            </a:extLst>
          </p:cNvPr>
          <p:cNvSpPr/>
          <p:nvPr userDrawn="1"/>
        </p:nvSpPr>
        <p:spPr>
          <a:xfrm>
            <a:off x="19518624" y="6846863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52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5ABE9522-3B7D-1F4B-BD82-4AE00D4F4594}"/>
              </a:ext>
            </a:extLst>
          </p:cNvPr>
          <p:cNvSpPr/>
          <p:nvPr userDrawn="1"/>
        </p:nvSpPr>
        <p:spPr>
          <a:xfrm>
            <a:off x="19518624" y="10282226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1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12" name="Скругленный прямоугольник 11">
            <a:extLst>
              <a:ext uri="{FF2B5EF4-FFF2-40B4-BE49-F238E27FC236}">
                <a16:creationId xmlns:a16="http://schemas.microsoft.com/office/drawing/2014/main" id="{2E34985B-9DDC-D347-A623-9C44DF30F053}"/>
              </a:ext>
            </a:extLst>
          </p:cNvPr>
          <p:cNvSpPr/>
          <p:nvPr userDrawn="1"/>
        </p:nvSpPr>
        <p:spPr>
          <a:xfrm>
            <a:off x="14615791" y="-23862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1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13" name="Скругленный прямоугольник 12">
            <a:extLst>
              <a:ext uri="{FF2B5EF4-FFF2-40B4-BE49-F238E27FC236}">
                <a16:creationId xmlns:a16="http://schemas.microsoft.com/office/drawing/2014/main" id="{82FA1816-4607-8A44-8D88-A87B4BD18294}"/>
              </a:ext>
            </a:extLst>
          </p:cNvPr>
          <p:cNvSpPr/>
          <p:nvPr userDrawn="1"/>
        </p:nvSpPr>
        <p:spPr>
          <a:xfrm>
            <a:off x="14615791" y="3411500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52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14" name="Скругленный прямоугольник 13">
            <a:extLst>
              <a:ext uri="{FF2B5EF4-FFF2-40B4-BE49-F238E27FC236}">
                <a16:creationId xmlns:a16="http://schemas.microsoft.com/office/drawing/2014/main" id="{ADE3D4C5-24D8-E041-B9C3-46AD56445934}"/>
              </a:ext>
            </a:extLst>
          </p:cNvPr>
          <p:cNvSpPr/>
          <p:nvPr userDrawn="1"/>
        </p:nvSpPr>
        <p:spPr>
          <a:xfrm>
            <a:off x="14615791" y="6846863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1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:a16="http://schemas.microsoft.com/office/drawing/2014/main" id="{99D6E4BD-7B98-574F-B2E5-6501A6BCFA76}"/>
              </a:ext>
            </a:extLst>
          </p:cNvPr>
          <p:cNvSpPr/>
          <p:nvPr userDrawn="1"/>
        </p:nvSpPr>
        <p:spPr>
          <a:xfrm>
            <a:off x="14615791" y="10282226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52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23" name="Скругленный прямоугольник 22">
            <a:extLst>
              <a:ext uri="{FF2B5EF4-FFF2-40B4-BE49-F238E27FC236}">
                <a16:creationId xmlns:a16="http://schemas.microsoft.com/office/drawing/2014/main" id="{92277F47-D872-944B-96DF-CF7114E6E359}"/>
              </a:ext>
            </a:extLst>
          </p:cNvPr>
          <p:cNvSpPr/>
          <p:nvPr userDrawn="1"/>
        </p:nvSpPr>
        <p:spPr>
          <a:xfrm>
            <a:off x="9712958" y="-23862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52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24" name="Скругленный прямоугольник 23">
            <a:extLst>
              <a:ext uri="{FF2B5EF4-FFF2-40B4-BE49-F238E27FC236}">
                <a16:creationId xmlns:a16="http://schemas.microsoft.com/office/drawing/2014/main" id="{3E943484-0511-0D4C-99C2-576238C0F7F2}"/>
              </a:ext>
            </a:extLst>
          </p:cNvPr>
          <p:cNvSpPr/>
          <p:nvPr userDrawn="1"/>
        </p:nvSpPr>
        <p:spPr>
          <a:xfrm>
            <a:off x="9712958" y="3411500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1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25" name="Скругленный прямоугольник 24">
            <a:extLst>
              <a:ext uri="{FF2B5EF4-FFF2-40B4-BE49-F238E27FC236}">
                <a16:creationId xmlns:a16="http://schemas.microsoft.com/office/drawing/2014/main" id="{B3543938-CC44-0340-89BB-EFCCB3F855D8}"/>
              </a:ext>
            </a:extLst>
          </p:cNvPr>
          <p:cNvSpPr/>
          <p:nvPr userDrawn="1"/>
        </p:nvSpPr>
        <p:spPr>
          <a:xfrm>
            <a:off x="9712958" y="6846863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52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26" name="Скругленный прямоугольник 25">
            <a:extLst>
              <a:ext uri="{FF2B5EF4-FFF2-40B4-BE49-F238E27FC236}">
                <a16:creationId xmlns:a16="http://schemas.microsoft.com/office/drawing/2014/main" id="{8A882696-BF62-CB46-95C5-F180BF12C5E1}"/>
              </a:ext>
            </a:extLst>
          </p:cNvPr>
          <p:cNvSpPr/>
          <p:nvPr userDrawn="1"/>
        </p:nvSpPr>
        <p:spPr>
          <a:xfrm>
            <a:off x="9712958" y="10282226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1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19" name="Скругленный прямоугольник 18">
            <a:extLst>
              <a:ext uri="{FF2B5EF4-FFF2-40B4-BE49-F238E27FC236}">
                <a16:creationId xmlns:a16="http://schemas.microsoft.com/office/drawing/2014/main" id="{8420039F-75D6-A246-AF31-683DD34B5A86}"/>
              </a:ext>
            </a:extLst>
          </p:cNvPr>
          <p:cNvSpPr/>
          <p:nvPr userDrawn="1"/>
        </p:nvSpPr>
        <p:spPr>
          <a:xfrm>
            <a:off x="4810125" y="-23862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1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20" name="Скругленный прямоугольник 19">
            <a:extLst>
              <a:ext uri="{FF2B5EF4-FFF2-40B4-BE49-F238E27FC236}">
                <a16:creationId xmlns:a16="http://schemas.microsoft.com/office/drawing/2014/main" id="{4FC00BEA-5D1A-3F48-8E8A-2DC6B3E13637}"/>
              </a:ext>
            </a:extLst>
          </p:cNvPr>
          <p:cNvSpPr/>
          <p:nvPr userDrawn="1"/>
        </p:nvSpPr>
        <p:spPr>
          <a:xfrm>
            <a:off x="4810125" y="3411500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52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21" name="Скругленный прямоугольник 20">
            <a:extLst>
              <a:ext uri="{FF2B5EF4-FFF2-40B4-BE49-F238E27FC236}">
                <a16:creationId xmlns:a16="http://schemas.microsoft.com/office/drawing/2014/main" id="{BCE689D4-F308-F94B-B69B-CE85AB157555}"/>
              </a:ext>
            </a:extLst>
          </p:cNvPr>
          <p:cNvSpPr/>
          <p:nvPr userDrawn="1"/>
        </p:nvSpPr>
        <p:spPr>
          <a:xfrm>
            <a:off x="4810125" y="6846863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1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22" name="Скругленный прямоугольник 21">
            <a:extLst>
              <a:ext uri="{FF2B5EF4-FFF2-40B4-BE49-F238E27FC236}">
                <a16:creationId xmlns:a16="http://schemas.microsoft.com/office/drawing/2014/main" id="{9520DDBD-37A2-664C-B8B5-D55E6C5F4451}"/>
              </a:ext>
            </a:extLst>
          </p:cNvPr>
          <p:cNvSpPr/>
          <p:nvPr userDrawn="1"/>
        </p:nvSpPr>
        <p:spPr>
          <a:xfrm>
            <a:off x="4810125" y="10282226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52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28" name="Скругленный прямоугольник 27">
            <a:extLst>
              <a:ext uri="{FF2B5EF4-FFF2-40B4-BE49-F238E27FC236}">
                <a16:creationId xmlns:a16="http://schemas.microsoft.com/office/drawing/2014/main" id="{7FBCAA2D-ACFA-CD42-9B8F-9E015550AF95}"/>
              </a:ext>
            </a:extLst>
          </p:cNvPr>
          <p:cNvSpPr/>
          <p:nvPr userDrawn="1"/>
        </p:nvSpPr>
        <p:spPr>
          <a:xfrm>
            <a:off x="0" y="-23862"/>
            <a:ext cx="4803837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52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id="{58403F80-ED3E-4F41-8F78-CBF403119C50}"/>
              </a:ext>
            </a:extLst>
          </p:cNvPr>
          <p:cNvSpPr/>
          <p:nvPr userDrawn="1"/>
        </p:nvSpPr>
        <p:spPr>
          <a:xfrm>
            <a:off x="-92708" y="3411500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1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30" name="Скругленный прямоугольник 29">
            <a:extLst>
              <a:ext uri="{FF2B5EF4-FFF2-40B4-BE49-F238E27FC236}">
                <a16:creationId xmlns:a16="http://schemas.microsoft.com/office/drawing/2014/main" id="{C584867F-18ED-754F-9CA1-DC4991F969F2}"/>
              </a:ext>
            </a:extLst>
          </p:cNvPr>
          <p:cNvSpPr/>
          <p:nvPr userDrawn="1"/>
        </p:nvSpPr>
        <p:spPr>
          <a:xfrm>
            <a:off x="0" y="6846863"/>
            <a:ext cx="4803837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52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31" name="Скругленный прямоугольник 30">
            <a:extLst>
              <a:ext uri="{FF2B5EF4-FFF2-40B4-BE49-F238E27FC236}">
                <a16:creationId xmlns:a16="http://schemas.microsoft.com/office/drawing/2014/main" id="{17A716BA-C3BF-654B-82AF-301A5715F2A9}"/>
              </a:ext>
            </a:extLst>
          </p:cNvPr>
          <p:cNvSpPr/>
          <p:nvPr userDrawn="1"/>
        </p:nvSpPr>
        <p:spPr>
          <a:xfrm>
            <a:off x="-92708" y="10282226"/>
            <a:ext cx="4896545" cy="3435363"/>
          </a:xfrm>
          <a:prstGeom prst="roundRect">
            <a:avLst>
              <a:gd name="adj" fmla="val 0"/>
            </a:avLst>
          </a:prstGeom>
          <a:solidFill>
            <a:srgbClr val="ADE6FD">
              <a:alpha val="1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grpSp>
        <p:nvGrpSpPr>
          <p:cNvPr id="55" name="Группа 54">
            <a:extLst>
              <a:ext uri="{FF2B5EF4-FFF2-40B4-BE49-F238E27FC236}">
                <a16:creationId xmlns:a16="http://schemas.microsoft.com/office/drawing/2014/main" id="{65B3527F-ACB5-114E-B345-3DB1EFF15FD7}"/>
              </a:ext>
            </a:extLst>
          </p:cNvPr>
          <p:cNvGrpSpPr/>
          <p:nvPr userDrawn="1"/>
        </p:nvGrpSpPr>
        <p:grpSpPr>
          <a:xfrm>
            <a:off x="-92708" y="-23862"/>
            <a:ext cx="24479883" cy="13741450"/>
            <a:chOff x="-92708" y="-23862"/>
            <a:chExt cx="24479883" cy="13741450"/>
          </a:xfrm>
        </p:grpSpPr>
        <p:cxnSp>
          <p:nvCxnSpPr>
            <p:cNvPr id="56" name="Прямая соединительная линия 55">
              <a:extLst>
                <a:ext uri="{FF2B5EF4-FFF2-40B4-BE49-F238E27FC236}">
                  <a16:creationId xmlns:a16="http://schemas.microsoft.com/office/drawing/2014/main" id="{3F43750B-E762-A64F-A792-E67F96D1AB74}"/>
                </a:ext>
              </a:extLst>
            </p:cNvPr>
            <p:cNvCxnSpPr/>
            <p:nvPr userDrawn="1"/>
          </p:nvCxnSpPr>
          <p:spPr>
            <a:xfrm>
              <a:off x="-92708" y="3411500"/>
              <a:ext cx="24479883" cy="0"/>
            </a:xfrm>
            <a:prstGeom prst="line">
              <a:avLst/>
            </a:prstGeom>
            <a:ln>
              <a:solidFill>
                <a:schemeClr val="tx2">
                  <a:lumMod val="75000"/>
                  <a:lumOff val="2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>
              <a:extLst>
                <a:ext uri="{FF2B5EF4-FFF2-40B4-BE49-F238E27FC236}">
                  <a16:creationId xmlns:a16="http://schemas.microsoft.com/office/drawing/2014/main" id="{D583FB98-3743-474E-95E2-58078727E3E6}"/>
                </a:ext>
              </a:extLst>
            </p:cNvPr>
            <p:cNvCxnSpPr/>
            <p:nvPr userDrawn="1"/>
          </p:nvCxnSpPr>
          <p:spPr>
            <a:xfrm>
              <a:off x="0" y="10282226"/>
              <a:ext cx="24387175" cy="0"/>
            </a:xfrm>
            <a:prstGeom prst="line">
              <a:avLst/>
            </a:prstGeom>
            <a:ln>
              <a:solidFill>
                <a:schemeClr val="tx2">
                  <a:lumMod val="75000"/>
                  <a:lumOff val="2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>
              <a:extLst>
                <a:ext uri="{FF2B5EF4-FFF2-40B4-BE49-F238E27FC236}">
                  <a16:creationId xmlns:a16="http://schemas.microsoft.com/office/drawing/2014/main" id="{4995ACC0-5657-C748-AEDE-79301B5FA06A}"/>
                </a:ext>
              </a:extLst>
            </p:cNvPr>
            <p:cNvCxnSpPr/>
            <p:nvPr userDrawn="1"/>
          </p:nvCxnSpPr>
          <p:spPr>
            <a:xfrm>
              <a:off x="0" y="6846863"/>
              <a:ext cx="24387175" cy="0"/>
            </a:xfrm>
            <a:prstGeom prst="line">
              <a:avLst/>
            </a:prstGeom>
            <a:ln>
              <a:solidFill>
                <a:schemeClr val="tx2">
                  <a:lumMod val="75000"/>
                  <a:lumOff val="2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" name="Группа 58">
              <a:extLst>
                <a:ext uri="{FF2B5EF4-FFF2-40B4-BE49-F238E27FC236}">
                  <a16:creationId xmlns:a16="http://schemas.microsoft.com/office/drawing/2014/main" id="{C0461D76-CF07-1F48-BD08-2B9E9E27F2C3}"/>
                </a:ext>
              </a:extLst>
            </p:cNvPr>
            <p:cNvGrpSpPr/>
            <p:nvPr userDrawn="1"/>
          </p:nvGrpSpPr>
          <p:grpSpPr>
            <a:xfrm>
              <a:off x="4803837" y="-23862"/>
              <a:ext cx="14708499" cy="13741450"/>
              <a:chOff x="4803837" y="-23862"/>
              <a:chExt cx="14708499" cy="13741450"/>
            </a:xfrm>
          </p:grpSpPr>
          <p:cxnSp>
            <p:nvCxnSpPr>
              <p:cNvPr id="60" name="Прямая соединительная линия 59">
                <a:extLst>
                  <a:ext uri="{FF2B5EF4-FFF2-40B4-BE49-F238E27FC236}">
                    <a16:creationId xmlns:a16="http://schemas.microsoft.com/office/drawing/2014/main" id="{E71BE65E-2758-7E49-A871-AC7672504D5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4803837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75000"/>
                    <a:lumOff val="2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>
                <a:extLst>
                  <a:ext uri="{FF2B5EF4-FFF2-40B4-BE49-F238E27FC236}">
                    <a16:creationId xmlns:a16="http://schemas.microsoft.com/office/drawing/2014/main" id="{028FB3E2-7D5C-6140-9CA2-93DE55D62F6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4609503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75000"/>
                    <a:lumOff val="2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Прямая соединительная линия 61">
                <a:extLst>
                  <a:ext uri="{FF2B5EF4-FFF2-40B4-BE49-F238E27FC236}">
                    <a16:creationId xmlns:a16="http://schemas.microsoft.com/office/drawing/2014/main" id="{B683A4EB-3D91-6145-AA82-2C89BB5BD7D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9706670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75000"/>
                    <a:lumOff val="2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>
                <a:extLst>
                  <a:ext uri="{FF2B5EF4-FFF2-40B4-BE49-F238E27FC236}">
                    <a16:creationId xmlns:a16="http://schemas.microsoft.com/office/drawing/2014/main" id="{76883EB2-8808-8D41-8810-F3499B640B3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9512336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75000"/>
                    <a:lumOff val="2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864267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Main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>
            <a:extLst>
              <a:ext uri="{FF2B5EF4-FFF2-40B4-BE49-F238E27FC236}">
                <a16:creationId xmlns:a16="http://schemas.microsoft.com/office/drawing/2014/main" id="{9BBE0B44-7CE7-FF4E-910E-8108239425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01921" y="2106267"/>
            <a:ext cx="8104750" cy="266429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64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41907" algn="l"/>
              </a:tabLst>
              <a:defRPr lang="ru-RU" sz="8001" b="1" i="0" kern="1200" spc="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r>
              <a:rPr lang="en-US" dirty="0"/>
              <a:t>NAME YOUR TOP SLIDE</a:t>
            </a:r>
            <a:endParaRPr lang="ru-RU" dirty="0"/>
          </a:p>
        </p:txBody>
      </p:sp>
      <p:sp>
        <p:nvSpPr>
          <p:cNvPr id="26" name="Текст 3">
            <a:extLst>
              <a:ext uri="{FF2B5EF4-FFF2-40B4-BE49-F238E27FC236}">
                <a16:creationId xmlns:a16="http://schemas.microsoft.com/office/drawing/2014/main" id="{5A46628C-5AEB-C34E-83BE-D77A4BC9B46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01921" y="5274623"/>
            <a:ext cx="8104750" cy="5007604"/>
          </a:xfrm>
          <a:prstGeom prst="rect">
            <a:avLst/>
          </a:prstGeom>
        </p:spPr>
        <p:txBody>
          <a:bodyPr/>
          <a:lstStyle>
            <a:lvl1pPr algn="l">
              <a:lnSpc>
                <a:spcPct val="120000"/>
              </a:lnSpc>
              <a:spcBef>
                <a:spcPts val="1272"/>
              </a:spcBef>
              <a:defRPr lang="en-US" sz="2800" b="0" i="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marL="0" lvl="0" indent="0">
              <a:lnSpc>
                <a:spcPct val="150000"/>
              </a:lnSpc>
              <a:buNone/>
            </a:pPr>
            <a:r>
              <a:rPr lang="en-US" dirty="0"/>
              <a:t>Example text</a:t>
            </a:r>
          </a:p>
        </p:txBody>
      </p:sp>
    </p:spTree>
    <p:extLst>
      <p:ext uri="{BB962C8B-B14F-4D97-AF65-F5344CB8AC3E}">
        <p14:creationId xmlns:p14="http://schemas.microsoft.com/office/powerpoint/2010/main" val="3773124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Main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>
            <a:extLst>
              <a:ext uri="{FF2B5EF4-FFF2-40B4-BE49-F238E27FC236}">
                <a16:creationId xmlns:a16="http://schemas.microsoft.com/office/drawing/2014/main" id="{9BBE0B44-7CE7-FF4E-910E-8108239425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09503" y="2034258"/>
            <a:ext cx="8215403" cy="266429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r" defTabSz="243864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41907" algn="l"/>
              </a:tabLst>
              <a:defRPr lang="ru-RU" sz="8001" b="1" i="0" kern="1200" spc="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r>
              <a:rPr lang="en-US" dirty="0"/>
              <a:t>NAME OF YOUR TOP SLIDE</a:t>
            </a:r>
            <a:endParaRPr lang="ru-RU" dirty="0"/>
          </a:p>
        </p:txBody>
      </p:sp>
      <p:sp>
        <p:nvSpPr>
          <p:cNvPr id="26" name="Текст 3">
            <a:extLst>
              <a:ext uri="{FF2B5EF4-FFF2-40B4-BE49-F238E27FC236}">
                <a16:creationId xmlns:a16="http://schemas.microsoft.com/office/drawing/2014/main" id="{5A46628C-5AEB-C34E-83BE-D77A4BC9B46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609503" y="5202617"/>
            <a:ext cx="8215403" cy="5079610"/>
          </a:xfrm>
          <a:prstGeom prst="rect">
            <a:avLst/>
          </a:prstGeom>
        </p:spPr>
        <p:txBody>
          <a:bodyPr/>
          <a:lstStyle>
            <a:lvl1pPr algn="l">
              <a:lnSpc>
                <a:spcPct val="120000"/>
              </a:lnSpc>
              <a:spcBef>
                <a:spcPts val="1272"/>
              </a:spcBef>
              <a:defRPr lang="en-US" sz="2800" b="0" i="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marL="0" lvl="0" indent="0">
              <a:lnSpc>
                <a:spcPct val="150000"/>
              </a:lnSpc>
              <a:buNone/>
            </a:pPr>
            <a:r>
              <a:rPr lang="en-US" dirty="0"/>
              <a:t>Example text</a:t>
            </a:r>
          </a:p>
        </p:txBody>
      </p:sp>
    </p:spTree>
    <p:extLst>
      <p:ext uri="{BB962C8B-B14F-4D97-AF65-F5344CB8AC3E}">
        <p14:creationId xmlns:p14="http://schemas.microsoft.com/office/powerpoint/2010/main" val="4089583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Main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Заголовок 1">
            <a:extLst>
              <a:ext uri="{FF2B5EF4-FFF2-40B4-BE49-F238E27FC236}">
                <a16:creationId xmlns:a16="http://schemas.microsoft.com/office/drawing/2014/main" id="{EE10D30D-5519-0E46-A928-C905069518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01921" y="2106267"/>
            <a:ext cx="8104750" cy="266429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64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41907" algn="l"/>
              </a:tabLst>
              <a:defRPr lang="ru-RU" sz="8001" b="1" i="0" kern="1200" spc="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r>
              <a:rPr lang="en-US" dirty="0"/>
              <a:t>NAME YOUR TOP SLIDE</a:t>
            </a:r>
            <a:endParaRPr lang="ru-RU" dirty="0"/>
          </a:p>
        </p:txBody>
      </p:sp>
      <p:sp>
        <p:nvSpPr>
          <p:cNvPr id="36" name="Текст 3">
            <a:extLst>
              <a:ext uri="{FF2B5EF4-FFF2-40B4-BE49-F238E27FC236}">
                <a16:creationId xmlns:a16="http://schemas.microsoft.com/office/drawing/2014/main" id="{1C3F5E0A-1D97-2E4F-9560-03B8DC6EE92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01921" y="5274623"/>
            <a:ext cx="8104750" cy="5007604"/>
          </a:xfrm>
          <a:prstGeom prst="rect">
            <a:avLst/>
          </a:prstGeom>
        </p:spPr>
        <p:txBody>
          <a:bodyPr/>
          <a:lstStyle>
            <a:lvl1pPr algn="l">
              <a:lnSpc>
                <a:spcPct val="120000"/>
              </a:lnSpc>
              <a:spcBef>
                <a:spcPts val="1272"/>
              </a:spcBef>
              <a:defRPr lang="en-US" sz="2800" b="0" i="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marL="0" lvl="0" indent="0">
              <a:lnSpc>
                <a:spcPct val="150000"/>
              </a:lnSpc>
              <a:buNone/>
            </a:pPr>
            <a:r>
              <a:rPr lang="en-US" dirty="0"/>
              <a:t>Example text</a:t>
            </a:r>
          </a:p>
        </p:txBody>
      </p:sp>
      <p:sp>
        <p:nvSpPr>
          <p:cNvPr id="45" name="Рисунок 44">
            <a:extLst>
              <a:ext uri="{FF2B5EF4-FFF2-40B4-BE49-F238E27FC236}">
                <a16:creationId xmlns:a16="http://schemas.microsoft.com/office/drawing/2014/main" id="{D8439683-D34D-1848-8024-EBABFEF87C60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14615791" y="-23862"/>
            <a:ext cx="4896545" cy="3435363"/>
          </a:xfrm>
          <a:custGeom>
            <a:avLst/>
            <a:gdLst>
              <a:gd name="connsiteX0" fmla="*/ 0 w 4896545"/>
              <a:gd name="connsiteY0" fmla="*/ 0 h 3435363"/>
              <a:gd name="connsiteX1" fmla="*/ 4896545 w 4896545"/>
              <a:gd name="connsiteY1" fmla="*/ 0 h 3435363"/>
              <a:gd name="connsiteX2" fmla="*/ 4896545 w 4896545"/>
              <a:gd name="connsiteY2" fmla="*/ 3435363 h 3435363"/>
              <a:gd name="connsiteX3" fmla="*/ 0 w 4896545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5" h="3435363">
                <a:moveTo>
                  <a:pt x="0" y="0"/>
                </a:moveTo>
                <a:lnTo>
                  <a:pt x="4896545" y="0"/>
                </a:lnTo>
                <a:lnTo>
                  <a:pt x="4896545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46" name="Рисунок 45">
            <a:extLst>
              <a:ext uri="{FF2B5EF4-FFF2-40B4-BE49-F238E27FC236}">
                <a16:creationId xmlns:a16="http://schemas.microsoft.com/office/drawing/2014/main" id="{3439F964-8075-0045-80BE-D67CB0096C21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19518623" y="-23862"/>
            <a:ext cx="4896544" cy="3435363"/>
          </a:xfrm>
          <a:custGeom>
            <a:avLst/>
            <a:gdLst>
              <a:gd name="connsiteX0" fmla="*/ 0 w 4896544"/>
              <a:gd name="connsiteY0" fmla="*/ 0 h 3435363"/>
              <a:gd name="connsiteX1" fmla="*/ 4896544 w 4896544"/>
              <a:gd name="connsiteY1" fmla="*/ 0 h 3435363"/>
              <a:gd name="connsiteX2" fmla="*/ 4896544 w 4896544"/>
              <a:gd name="connsiteY2" fmla="*/ 3435363 h 3435363"/>
              <a:gd name="connsiteX3" fmla="*/ 0 w 4896544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4" h="3435363">
                <a:moveTo>
                  <a:pt x="0" y="0"/>
                </a:moveTo>
                <a:lnTo>
                  <a:pt x="4896544" y="0"/>
                </a:lnTo>
                <a:lnTo>
                  <a:pt x="4896544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47" name="Рисунок 46">
            <a:extLst>
              <a:ext uri="{FF2B5EF4-FFF2-40B4-BE49-F238E27FC236}">
                <a16:creationId xmlns:a16="http://schemas.microsoft.com/office/drawing/2014/main" id="{6B012731-B6F3-284B-9408-94699AF3EDA6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>
          <a:xfrm>
            <a:off x="14615791" y="3411500"/>
            <a:ext cx="4896545" cy="3435363"/>
          </a:xfrm>
          <a:custGeom>
            <a:avLst/>
            <a:gdLst>
              <a:gd name="connsiteX0" fmla="*/ 0 w 4896545"/>
              <a:gd name="connsiteY0" fmla="*/ 0 h 3435363"/>
              <a:gd name="connsiteX1" fmla="*/ 4896545 w 4896545"/>
              <a:gd name="connsiteY1" fmla="*/ 0 h 3435363"/>
              <a:gd name="connsiteX2" fmla="*/ 4896545 w 4896545"/>
              <a:gd name="connsiteY2" fmla="*/ 3435363 h 3435363"/>
              <a:gd name="connsiteX3" fmla="*/ 0 w 4896545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5" h="3435363">
                <a:moveTo>
                  <a:pt x="0" y="0"/>
                </a:moveTo>
                <a:lnTo>
                  <a:pt x="4896545" y="0"/>
                </a:lnTo>
                <a:lnTo>
                  <a:pt x="4896545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48" name="Рисунок 47">
            <a:extLst>
              <a:ext uri="{FF2B5EF4-FFF2-40B4-BE49-F238E27FC236}">
                <a16:creationId xmlns:a16="http://schemas.microsoft.com/office/drawing/2014/main" id="{29A63823-3D55-D44C-8673-D7ED6E4C9646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19518623" y="3411500"/>
            <a:ext cx="4896544" cy="3435363"/>
          </a:xfrm>
          <a:custGeom>
            <a:avLst/>
            <a:gdLst>
              <a:gd name="connsiteX0" fmla="*/ 0 w 4896544"/>
              <a:gd name="connsiteY0" fmla="*/ 0 h 3435363"/>
              <a:gd name="connsiteX1" fmla="*/ 4896544 w 4896544"/>
              <a:gd name="connsiteY1" fmla="*/ 0 h 3435363"/>
              <a:gd name="connsiteX2" fmla="*/ 4896544 w 4896544"/>
              <a:gd name="connsiteY2" fmla="*/ 3435363 h 3435363"/>
              <a:gd name="connsiteX3" fmla="*/ 0 w 4896544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4" h="3435363">
                <a:moveTo>
                  <a:pt x="0" y="0"/>
                </a:moveTo>
                <a:lnTo>
                  <a:pt x="4896544" y="0"/>
                </a:lnTo>
                <a:lnTo>
                  <a:pt x="4896544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49" name="Рисунок 48">
            <a:extLst>
              <a:ext uri="{FF2B5EF4-FFF2-40B4-BE49-F238E27FC236}">
                <a16:creationId xmlns:a16="http://schemas.microsoft.com/office/drawing/2014/main" id="{0C1970B0-D2E1-B945-BDC8-36629E171277}"/>
              </a:ext>
            </a:extLst>
          </p:cNvPr>
          <p:cNvSpPr>
            <a:spLocks noGrp="1"/>
          </p:cNvSpPr>
          <p:nvPr>
            <p:ph type="pic" sz="quarter" idx="62"/>
          </p:nvPr>
        </p:nvSpPr>
        <p:spPr>
          <a:xfrm>
            <a:off x="14615791" y="6846863"/>
            <a:ext cx="4896545" cy="3435363"/>
          </a:xfrm>
          <a:custGeom>
            <a:avLst/>
            <a:gdLst>
              <a:gd name="connsiteX0" fmla="*/ 0 w 4896545"/>
              <a:gd name="connsiteY0" fmla="*/ 0 h 3435363"/>
              <a:gd name="connsiteX1" fmla="*/ 4896545 w 4896545"/>
              <a:gd name="connsiteY1" fmla="*/ 0 h 3435363"/>
              <a:gd name="connsiteX2" fmla="*/ 4896545 w 4896545"/>
              <a:gd name="connsiteY2" fmla="*/ 3435363 h 3435363"/>
              <a:gd name="connsiteX3" fmla="*/ 0 w 4896545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5" h="3435363">
                <a:moveTo>
                  <a:pt x="0" y="0"/>
                </a:moveTo>
                <a:lnTo>
                  <a:pt x="4896545" y="0"/>
                </a:lnTo>
                <a:lnTo>
                  <a:pt x="4896545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50" name="Рисунок 49">
            <a:extLst>
              <a:ext uri="{FF2B5EF4-FFF2-40B4-BE49-F238E27FC236}">
                <a16:creationId xmlns:a16="http://schemas.microsoft.com/office/drawing/2014/main" id="{4A386CFE-42C3-AC45-B070-751A50598EA5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>
          <a:xfrm>
            <a:off x="19518623" y="6846863"/>
            <a:ext cx="4896544" cy="3435363"/>
          </a:xfrm>
          <a:custGeom>
            <a:avLst/>
            <a:gdLst>
              <a:gd name="connsiteX0" fmla="*/ 0 w 4896544"/>
              <a:gd name="connsiteY0" fmla="*/ 0 h 3435363"/>
              <a:gd name="connsiteX1" fmla="*/ 4896544 w 4896544"/>
              <a:gd name="connsiteY1" fmla="*/ 0 h 3435363"/>
              <a:gd name="connsiteX2" fmla="*/ 4896544 w 4896544"/>
              <a:gd name="connsiteY2" fmla="*/ 3435363 h 3435363"/>
              <a:gd name="connsiteX3" fmla="*/ 0 w 4896544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4" h="3435363">
                <a:moveTo>
                  <a:pt x="0" y="0"/>
                </a:moveTo>
                <a:lnTo>
                  <a:pt x="4896544" y="0"/>
                </a:lnTo>
                <a:lnTo>
                  <a:pt x="4896544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52" name="Рисунок 51">
            <a:extLst>
              <a:ext uri="{FF2B5EF4-FFF2-40B4-BE49-F238E27FC236}">
                <a16:creationId xmlns:a16="http://schemas.microsoft.com/office/drawing/2014/main" id="{D625971B-8FBC-CE48-8D5F-8AAF5D9CE158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14615791" y="10282226"/>
            <a:ext cx="4896545" cy="3435363"/>
          </a:xfrm>
          <a:custGeom>
            <a:avLst/>
            <a:gdLst>
              <a:gd name="connsiteX0" fmla="*/ 0 w 4896545"/>
              <a:gd name="connsiteY0" fmla="*/ 0 h 3435363"/>
              <a:gd name="connsiteX1" fmla="*/ 4896545 w 4896545"/>
              <a:gd name="connsiteY1" fmla="*/ 0 h 3435363"/>
              <a:gd name="connsiteX2" fmla="*/ 4896545 w 4896545"/>
              <a:gd name="connsiteY2" fmla="*/ 3435363 h 3435363"/>
              <a:gd name="connsiteX3" fmla="*/ 0 w 4896545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5" h="3435363">
                <a:moveTo>
                  <a:pt x="0" y="0"/>
                </a:moveTo>
                <a:lnTo>
                  <a:pt x="4896545" y="0"/>
                </a:lnTo>
                <a:lnTo>
                  <a:pt x="4896545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51" name="Рисунок 50">
            <a:extLst>
              <a:ext uri="{FF2B5EF4-FFF2-40B4-BE49-F238E27FC236}">
                <a16:creationId xmlns:a16="http://schemas.microsoft.com/office/drawing/2014/main" id="{26ED6FCD-A6DA-1544-BA92-4D80135E50E6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19518623" y="10282226"/>
            <a:ext cx="4896544" cy="3435363"/>
          </a:xfrm>
          <a:custGeom>
            <a:avLst/>
            <a:gdLst>
              <a:gd name="connsiteX0" fmla="*/ 0 w 4896544"/>
              <a:gd name="connsiteY0" fmla="*/ 0 h 3435363"/>
              <a:gd name="connsiteX1" fmla="*/ 4896544 w 4896544"/>
              <a:gd name="connsiteY1" fmla="*/ 0 h 3435363"/>
              <a:gd name="connsiteX2" fmla="*/ 4896544 w 4896544"/>
              <a:gd name="connsiteY2" fmla="*/ 3435363 h 3435363"/>
              <a:gd name="connsiteX3" fmla="*/ 0 w 4896544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4" h="3435363">
                <a:moveTo>
                  <a:pt x="0" y="0"/>
                </a:moveTo>
                <a:lnTo>
                  <a:pt x="4896544" y="0"/>
                </a:lnTo>
                <a:lnTo>
                  <a:pt x="4896544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080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Main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>
            <a:extLst>
              <a:ext uri="{FF2B5EF4-FFF2-40B4-BE49-F238E27FC236}">
                <a16:creationId xmlns:a16="http://schemas.microsoft.com/office/drawing/2014/main" id="{9BBE0B44-7CE7-FF4E-910E-8108239425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09503" y="2034258"/>
            <a:ext cx="8215403" cy="266429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r" defTabSz="243864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41907" algn="l"/>
              </a:tabLst>
              <a:defRPr lang="ru-RU" sz="8001" b="1" i="0" kern="1200" spc="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r>
              <a:rPr lang="en-US" dirty="0"/>
              <a:t>NAME OF YOUR TOP SLIDE</a:t>
            </a:r>
            <a:endParaRPr lang="ru-RU" dirty="0"/>
          </a:p>
        </p:txBody>
      </p:sp>
      <p:sp>
        <p:nvSpPr>
          <p:cNvPr id="26" name="Текст 3">
            <a:extLst>
              <a:ext uri="{FF2B5EF4-FFF2-40B4-BE49-F238E27FC236}">
                <a16:creationId xmlns:a16="http://schemas.microsoft.com/office/drawing/2014/main" id="{5A46628C-5AEB-C34E-83BE-D77A4BC9B46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609503" y="5202617"/>
            <a:ext cx="8215403" cy="5079610"/>
          </a:xfrm>
          <a:prstGeom prst="rect">
            <a:avLst/>
          </a:prstGeom>
        </p:spPr>
        <p:txBody>
          <a:bodyPr/>
          <a:lstStyle>
            <a:lvl1pPr algn="l">
              <a:lnSpc>
                <a:spcPct val="120000"/>
              </a:lnSpc>
              <a:spcBef>
                <a:spcPts val="1272"/>
              </a:spcBef>
              <a:defRPr lang="en-US" sz="2800" b="0" i="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marL="0" lvl="0" indent="0">
              <a:lnSpc>
                <a:spcPct val="150000"/>
              </a:lnSpc>
              <a:buNone/>
            </a:pPr>
            <a:r>
              <a:rPr lang="en-US" dirty="0"/>
              <a:t>Example text</a:t>
            </a:r>
          </a:p>
        </p:txBody>
      </p:sp>
      <p:sp>
        <p:nvSpPr>
          <p:cNvPr id="19" name="Рисунок 18">
            <a:extLst>
              <a:ext uri="{FF2B5EF4-FFF2-40B4-BE49-F238E27FC236}">
                <a16:creationId xmlns:a16="http://schemas.microsoft.com/office/drawing/2014/main" id="{59907585-5051-5448-80B2-16BE6B4BC803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0" y="-23863"/>
            <a:ext cx="4803837" cy="10306088"/>
          </a:xfrm>
          <a:custGeom>
            <a:avLst/>
            <a:gdLst>
              <a:gd name="connsiteX0" fmla="*/ 92708 w 4896545"/>
              <a:gd name="connsiteY0" fmla="*/ 0 h 10306088"/>
              <a:gd name="connsiteX1" fmla="*/ 4896545 w 4896545"/>
              <a:gd name="connsiteY1" fmla="*/ 0 h 10306088"/>
              <a:gd name="connsiteX2" fmla="*/ 4896545 w 4896545"/>
              <a:gd name="connsiteY2" fmla="*/ 3435362 h 10306088"/>
              <a:gd name="connsiteX3" fmla="*/ 4896545 w 4896545"/>
              <a:gd name="connsiteY3" fmla="*/ 3435363 h 10306088"/>
              <a:gd name="connsiteX4" fmla="*/ 4896545 w 4896545"/>
              <a:gd name="connsiteY4" fmla="*/ 6870725 h 10306088"/>
              <a:gd name="connsiteX5" fmla="*/ 4896545 w 4896545"/>
              <a:gd name="connsiteY5" fmla="*/ 10306088 h 10306088"/>
              <a:gd name="connsiteX6" fmla="*/ 92708 w 4896545"/>
              <a:gd name="connsiteY6" fmla="*/ 10306088 h 10306088"/>
              <a:gd name="connsiteX7" fmla="*/ 92708 w 4896545"/>
              <a:gd name="connsiteY7" fmla="*/ 6870725 h 10306088"/>
              <a:gd name="connsiteX8" fmla="*/ 0 w 4896545"/>
              <a:gd name="connsiteY8" fmla="*/ 6870725 h 10306088"/>
              <a:gd name="connsiteX9" fmla="*/ 0 w 4896545"/>
              <a:gd name="connsiteY9" fmla="*/ 3435362 h 10306088"/>
              <a:gd name="connsiteX10" fmla="*/ 92708 w 4896545"/>
              <a:gd name="connsiteY10" fmla="*/ 3435362 h 10306088"/>
              <a:gd name="connsiteX0" fmla="*/ 92708 w 4896545"/>
              <a:gd name="connsiteY0" fmla="*/ 0 h 10306088"/>
              <a:gd name="connsiteX1" fmla="*/ 4896545 w 4896545"/>
              <a:gd name="connsiteY1" fmla="*/ 0 h 10306088"/>
              <a:gd name="connsiteX2" fmla="*/ 4896545 w 4896545"/>
              <a:gd name="connsiteY2" fmla="*/ 3435362 h 10306088"/>
              <a:gd name="connsiteX3" fmla="*/ 4896545 w 4896545"/>
              <a:gd name="connsiteY3" fmla="*/ 3435363 h 10306088"/>
              <a:gd name="connsiteX4" fmla="*/ 4896545 w 4896545"/>
              <a:gd name="connsiteY4" fmla="*/ 6870725 h 10306088"/>
              <a:gd name="connsiteX5" fmla="*/ 4896545 w 4896545"/>
              <a:gd name="connsiteY5" fmla="*/ 10306088 h 10306088"/>
              <a:gd name="connsiteX6" fmla="*/ 92708 w 4896545"/>
              <a:gd name="connsiteY6" fmla="*/ 10306088 h 10306088"/>
              <a:gd name="connsiteX7" fmla="*/ 92708 w 4896545"/>
              <a:gd name="connsiteY7" fmla="*/ 6870725 h 10306088"/>
              <a:gd name="connsiteX8" fmla="*/ 0 w 4896545"/>
              <a:gd name="connsiteY8" fmla="*/ 6870725 h 10306088"/>
              <a:gd name="connsiteX9" fmla="*/ 92708 w 4896545"/>
              <a:gd name="connsiteY9" fmla="*/ 3435362 h 10306088"/>
              <a:gd name="connsiteX10" fmla="*/ 92708 w 4896545"/>
              <a:gd name="connsiteY10" fmla="*/ 0 h 10306088"/>
              <a:gd name="connsiteX0" fmla="*/ 0 w 4803837"/>
              <a:gd name="connsiteY0" fmla="*/ 0 h 10306088"/>
              <a:gd name="connsiteX1" fmla="*/ 4803837 w 4803837"/>
              <a:gd name="connsiteY1" fmla="*/ 0 h 10306088"/>
              <a:gd name="connsiteX2" fmla="*/ 4803837 w 4803837"/>
              <a:gd name="connsiteY2" fmla="*/ 3435362 h 10306088"/>
              <a:gd name="connsiteX3" fmla="*/ 4803837 w 4803837"/>
              <a:gd name="connsiteY3" fmla="*/ 3435363 h 10306088"/>
              <a:gd name="connsiteX4" fmla="*/ 4803837 w 4803837"/>
              <a:gd name="connsiteY4" fmla="*/ 6870725 h 10306088"/>
              <a:gd name="connsiteX5" fmla="*/ 4803837 w 4803837"/>
              <a:gd name="connsiteY5" fmla="*/ 10306088 h 10306088"/>
              <a:gd name="connsiteX6" fmla="*/ 0 w 4803837"/>
              <a:gd name="connsiteY6" fmla="*/ 10306088 h 10306088"/>
              <a:gd name="connsiteX7" fmla="*/ 0 w 4803837"/>
              <a:gd name="connsiteY7" fmla="*/ 6870725 h 10306088"/>
              <a:gd name="connsiteX8" fmla="*/ 0 w 4803837"/>
              <a:gd name="connsiteY8" fmla="*/ 3435362 h 10306088"/>
              <a:gd name="connsiteX9" fmla="*/ 0 w 4803837"/>
              <a:gd name="connsiteY9" fmla="*/ 0 h 10306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803837" h="10306088">
                <a:moveTo>
                  <a:pt x="0" y="0"/>
                </a:moveTo>
                <a:lnTo>
                  <a:pt x="4803837" y="0"/>
                </a:lnTo>
                <a:lnTo>
                  <a:pt x="4803837" y="3435362"/>
                </a:lnTo>
                <a:lnTo>
                  <a:pt x="4803837" y="3435363"/>
                </a:lnTo>
                <a:lnTo>
                  <a:pt x="4803837" y="6870725"/>
                </a:lnTo>
                <a:lnTo>
                  <a:pt x="4803837" y="10306088"/>
                </a:lnTo>
                <a:lnTo>
                  <a:pt x="0" y="10306088"/>
                </a:lnTo>
                <a:lnTo>
                  <a:pt x="0" y="6870725"/>
                </a:lnTo>
                <a:lnTo>
                  <a:pt x="0" y="3435362"/>
                </a:lnTo>
                <a:lnTo>
                  <a:pt x="0" y="0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18" name="Рисунок 17">
            <a:extLst>
              <a:ext uri="{FF2B5EF4-FFF2-40B4-BE49-F238E27FC236}">
                <a16:creationId xmlns:a16="http://schemas.microsoft.com/office/drawing/2014/main" id="{03906880-A693-A145-9486-600EBA78E14D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4810125" y="-23862"/>
            <a:ext cx="4896545" cy="3435363"/>
          </a:xfrm>
          <a:custGeom>
            <a:avLst/>
            <a:gdLst>
              <a:gd name="connsiteX0" fmla="*/ 0 w 4896545"/>
              <a:gd name="connsiteY0" fmla="*/ 0 h 3435363"/>
              <a:gd name="connsiteX1" fmla="*/ 4896545 w 4896545"/>
              <a:gd name="connsiteY1" fmla="*/ 0 h 3435363"/>
              <a:gd name="connsiteX2" fmla="*/ 4896545 w 4896545"/>
              <a:gd name="connsiteY2" fmla="*/ 3435363 h 3435363"/>
              <a:gd name="connsiteX3" fmla="*/ 0 w 4896545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5" h="3435363">
                <a:moveTo>
                  <a:pt x="0" y="0"/>
                </a:moveTo>
                <a:lnTo>
                  <a:pt x="4896545" y="0"/>
                </a:lnTo>
                <a:lnTo>
                  <a:pt x="4896545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20" name="Рисунок 19">
            <a:extLst>
              <a:ext uri="{FF2B5EF4-FFF2-40B4-BE49-F238E27FC236}">
                <a16:creationId xmlns:a16="http://schemas.microsoft.com/office/drawing/2014/main" id="{2FF33103-FF20-1344-A1AE-159F8E9C1CB8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>
          <a:xfrm>
            <a:off x="-92708" y="10282226"/>
            <a:ext cx="4896545" cy="3435363"/>
          </a:xfrm>
          <a:custGeom>
            <a:avLst/>
            <a:gdLst>
              <a:gd name="connsiteX0" fmla="*/ 0 w 4896545"/>
              <a:gd name="connsiteY0" fmla="*/ 0 h 3435363"/>
              <a:gd name="connsiteX1" fmla="*/ 4896545 w 4896545"/>
              <a:gd name="connsiteY1" fmla="*/ 0 h 3435363"/>
              <a:gd name="connsiteX2" fmla="*/ 4896545 w 4896545"/>
              <a:gd name="connsiteY2" fmla="*/ 3435363 h 3435363"/>
              <a:gd name="connsiteX3" fmla="*/ 0 w 4896545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5" h="3435363">
                <a:moveTo>
                  <a:pt x="0" y="0"/>
                </a:moveTo>
                <a:lnTo>
                  <a:pt x="4896545" y="0"/>
                </a:lnTo>
                <a:lnTo>
                  <a:pt x="4896545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21" name="Рисунок 20">
            <a:extLst>
              <a:ext uri="{FF2B5EF4-FFF2-40B4-BE49-F238E27FC236}">
                <a16:creationId xmlns:a16="http://schemas.microsoft.com/office/drawing/2014/main" id="{DF1B4DDD-0527-2E4F-9BE4-BE835E12DE0E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4810125" y="3411500"/>
            <a:ext cx="4896545" cy="10306089"/>
          </a:xfrm>
          <a:custGeom>
            <a:avLst/>
            <a:gdLst>
              <a:gd name="connsiteX0" fmla="*/ 0 w 4896545"/>
              <a:gd name="connsiteY0" fmla="*/ 0 h 10306089"/>
              <a:gd name="connsiteX1" fmla="*/ 4896545 w 4896545"/>
              <a:gd name="connsiteY1" fmla="*/ 0 h 10306089"/>
              <a:gd name="connsiteX2" fmla="*/ 4896545 w 4896545"/>
              <a:gd name="connsiteY2" fmla="*/ 3435363 h 10306089"/>
              <a:gd name="connsiteX3" fmla="*/ 4896545 w 4896545"/>
              <a:gd name="connsiteY3" fmla="*/ 6870726 h 10306089"/>
              <a:gd name="connsiteX4" fmla="*/ 4896545 w 4896545"/>
              <a:gd name="connsiteY4" fmla="*/ 10306089 h 10306089"/>
              <a:gd name="connsiteX5" fmla="*/ 0 w 4896545"/>
              <a:gd name="connsiteY5" fmla="*/ 10306089 h 10306089"/>
              <a:gd name="connsiteX6" fmla="*/ 0 w 4896545"/>
              <a:gd name="connsiteY6" fmla="*/ 6870726 h 10306089"/>
              <a:gd name="connsiteX7" fmla="*/ 0 w 4896545"/>
              <a:gd name="connsiteY7" fmla="*/ 3435363 h 103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96545" h="10306089">
                <a:moveTo>
                  <a:pt x="0" y="0"/>
                </a:moveTo>
                <a:lnTo>
                  <a:pt x="4896545" y="0"/>
                </a:lnTo>
                <a:lnTo>
                  <a:pt x="4896545" y="3435363"/>
                </a:lnTo>
                <a:lnTo>
                  <a:pt x="4896545" y="6870726"/>
                </a:lnTo>
                <a:lnTo>
                  <a:pt x="4896545" y="10306089"/>
                </a:lnTo>
                <a:lnTo>
                  <a:pt x="0" y="10306089"/>
                </a:lnTo>
                <a:lnTo>
                  <a:pt x="0" y="6870726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774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Main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Рисунок 74">
            <a:extLst>
              <a:ext uri="{FF2B5EF4-FFF2-40B4-BE49-F238E27FC236}">
                <a16:creationId xmlns:a16="http://schemas.microsoft.com/office/drawing/2014/main" id="{6A903F98-088A-5C40-BD6E-43FBE76B51D8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9712958" y="6846863"/>
            <a:ext cx="4896545" cy="3435363"/>
          </a:xfrm>
          <a:custGeom>
            <a:avLst/>
            <a:gdLst>
              <a:gd name="connsiteX0" fmla="*/ 0 w 4896545"/>
              <a:gd name="connsiteY0" fmla="*/ 0 h 3435363"/>
              <a:gd name="connsiteX1" fmla="*/ 4896545 w 4896545"/>
              <a:gd name="connsiteY1" fmla="*/ 0 h 3435363"/>
              <a:gd name="connsiteX2" fmla="*/ 4896545 w 4896545"/>
              <a:gd name="connsiteY2" fmla="*/ 3435363 h 3435363"/>
              <a:gd name="connsiteX3" fmla="*/ 0 w 4896545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5" h="3435363">
                <a:moveTo>
                  <a:pt x="0" y="0"/>
                </a:moveTo>
                <a:lnTo>
                  <a:pt x="4896545" y="0"/>
                </a:lnTo>
                <a:lnTo>
                  <a:pt x="4896545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76" name="Рисунок 75">
            <a:extLst>
              <a:ext uri="{FF2B5EF4-FFF2-40B4-BE49-F238E27FC236}">
                <a16:creationId xmlns:a16="http://schemas.microsoft.com/office/drawing/2014/main" id="{43E6BA49-E6E7-D848-9F3E-B27BB9276F6C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>
          <a:xfrm>
            <a:off x="14615791" y="6846863"/>
            <a:ext cx="4896545" cy="3435363"/>
          </a:xfrm>
          <a:custGeom>
            <a:avLst/>
            <a:gdLst>
              <a:gd name="connsiteX0" fmla="*/ 0 w 4896545"/>
              <a:gd name="connsiteY0" fmla="*/ 0 h 3435363"/>
              <a:gd name="connsiteX1" fmla="*/ 4896545 w 4896545"/>
              <a:gd name="connsiteY1" fmla="*/ 0 h 3435363"/>
              <a:gd name="connsiteX2" fmla="*/ 4896545 w 4896545"/>
              <a:gd name="connsiteY2" fmla="*/ 3435363 h 3435363"/>
              <a:gd name="connsiteX3" fmla="*/ 0 w 4896545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5" h="3435363">
                <a:moveTo>
                  <a:pt x="0" y="0"/>
                </a:moveTo>
                <a:lnTo>
                  <a:pt x="4896545" y="0"/>
                </a:lnTo>
                <a:lnTo>
                  <a:pt x="4896545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78" name="Рисунок 77">
            <a:extLst>
              <a:ext uri="{FF2B5EF4-FFF2-40B4-BE49-F238E27FC236}">
                <a16:creationId xmlns:a16="http://schemas.microsoft.com/office/drawing/2014/main" id="{A931669F-63A8-3C43-BCD9-14D83CDF8C6C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19518624" y="6846863"/>
            <a:ext cx="4896544" cy="3435363"/>
          </a:xfrm>
          <a:custGeom>
            <a:avLst/>
            <a:gdLst>
              <a:gd name="connsiteX0" fmla="*/ 0 w 4896544"/>
              <a:gd name="connsiteY0" fmla="*/ 0 h 3435363"/>
              <a:gd name="connsiteX1" fmla="*/ 4896544 w 4896544"/>
              <a:gd name="connsiteY1" fmla="*/ 0 h 3435363"/>
              <a:gd name="connsiteX2" fmla="*/ 4896544 w 4896544"/>
              <a:gd name="connsiteY2" fmla="*/ 3435363 h 3435363"/>
              <a:gd name="connsiteX3" fmla="*/ 0 w 4896544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4" h="3435363">
                <a:moveTo>
                  <a:pt x="0" y="0"/>
                </a:moveTo>
                <a:lnTo>
                  <a:pt x="4896544" y="0"/>
                </a:lnTo>
                <a:lnTo>
                  <a:pt x="4896544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77" name="Рисунок 76">
            <a:extLst>
              <a:ext uri="{FF2B5EF4-FFF2-40B4-BE49-F238E27FC236}">
                <a16:creationId xmlns:a16="http://schemas.microsoft.com/office/drawing/2014/main" id="{A3A5D898-7900-A94A-82CD-72DE8A0CD8DA}"/>
              </a:ext>
            </a:extLst>
          </p:cNvPr>
          <p:cNvSpPr>
            <a:spLocks noGrp="1"/>
          </p:cNvSpPr>
          <p:nvPr>
            <p:ph type="pic" sz="quarter" idx="62"/>
          </p:nvPr>
        </p:nvSpPr>
        <p:spPr>
          <a:xfrm>
            <a:off x="19518624" y="3411500"/>
            <a:ext cx="4896544" cy="3435363"/>
          </a:xfrm>
          <a:custGeom>
            <a:avLst/>
            <a:gdLst>
              <a:gd name="connsiteX0" fmla="*/ 0 w 4896544"/>
              <a:gd name="connsiteY0" fmla="*/ 0 h 3435363"/>
              <a:gd name="connsiteX1" fmla="*/ 4896544 w 4896544"/>
              <a:gd name="connsiteY1" fmla="*/ 0 h 3435363"/>
              <a:gd name="connsiteX2" fmla="*/ 4896544 w 4896544"/>
              <a:gd name="connsiteY2" fmla="*/ 3435363 h 3435363"/>
              <a:gd name="connsiteX3" fmla="*/ 0 w 4896544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4" h="3435363">
                <a:moveTo>
                  <a:pt x="0" y="0"/>
                </a:moveTo>
                <a:lnTo>
                  <a:pt x="4896544" y="0"/>
                </a:lnTo>
                <a:lnTo>
                  <a:pt x="4896544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74" name="Рисунок 73">
            <a:extLst>
              <a:ext uri="{FF2B5EF4-FFF2-40B4-BE49-F238E27FC236}">
                <a16:creationId xmlns:a16="http://schemas.microsoft.com/office/drawing/2014/main" id="{D1E98DB2-3142-AC4B-B668-E2C915D669F4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>
          <a:xfrm>
            <a:off x="14615791" y="10282226"/>
            <a:ext cx="4896545" cy="3435363"/>
          </a:xfrm>
          <a:custGeom>
            <a:avLst/>
            <a:gdLst>
              <a:gd name="connsiteX0" fmla="*/ 0 w 4896545"/>
              <a:gd name="connsiteY0" fmla="*/ 0 h 3435363"/>
              <a:gd name="connsiteX1" fmla="*/ 4896545 w 4896545"/>
              <a:gd name="connsiteY1" fmla="*/ 0 h 3435363"/>
              <a:gd name="connsiteX2" fmla="*/ 4896545 w 4896545"/>
              <a:gd name="connsiteY2" fmla="*/ 3435363 h 3435363"/>
              <a:gd name="connsiteX3" fmla="*/ 0 w 4896545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5" h="3435363">
                <a:moveTo>
                  <a:pt x="0" y="0"/>
                </a:moveTo>
                <a:lnTo>
                  <a:pt x="4896545" y="0"/>
                </a:lnTo>
                <a:lnTo>
                  <a:pt x="4896545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79" name="Рисунок 78">
            <a:extLst>
              <a:ext uri="{FF2B5EF4-FFF2-40B4-BE49-F238E27FC236}">
                <a16:creationId xmlns:a16="http://schemas.microsoft.com/office/drawing/2014/main" id="{B1200F0E-23BD-2F4C-8F46-CEE78B683676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19518624" y="10282226"/>
            <a:ext cx="4896544" cy="3435363"/>
          </a:xfrm>
          <a:custGeom>
            <a:avLst/>
            <a:gdLst>
              <a:gd name="connsiteX0" fmla="*/ 0 w 4896544"/>
              <a:gd name="connsiteY0" fmla="*/ 0 h 3435363"/>
              <a:gd name="connsiteX1" fmla="*/ 4896544 w 4896544"/>
              <a:gd name="connsiteY1" fmla="*/ 0 h 3435363"/>
              <a:gd name="connsiteX2" fmla="*/ 4896544 w 4896544"/>
              <a:gd name="connsiteY2" fmla="*/ 3435363 h 3435363"/>
              <a:gd name="connsiteX3" fmla="*/ 0 w 4896544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4" h="3435363">
                <a:moveTo>
                  <a:pt x="0" y="0"/>
                </a:moveTo>
                <a:lnTo>
                  <a:pt x="4896544" y="0"/>
                </a:lnTo>
                <a:lnTo>
                  <a:pt x="4896544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80" name="Заголовок 1">
            <a:extLst>
              <a:ext uri="{FF2B5EF4-FFF2-40B4-BE49-F238E27FC236}">
                <a16:creationId xmlns:a16="http://schemas.microsoft.com/office/drawing/2014/main" id="{AFB60071-D278-6347-BEDC-1C6694709E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01921" y="2106267"/>
            <a:ext cx="8104750" cy="266429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864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41907" algn="l"/>
              </a:tabLst>
              <a:defRPr lang="ru-RU" sz="8001" b="1" i="0" kern="1200" spc="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r>
              <a:rPr lang="en-US" dirty="0"/>
              <a:t>NAME YOUR TOP SLIDE</a:t>
            </a:r>
            <a:endParaRPr lang="ru-RU" dirty="0"/>
          </a:p>
        </p:txBody>
      </p:sp>
      <p:sp>
        <p:nvSpPr>
          <p:cNvPr id="81" name="Текст 3">
            <a:extLst>
              <a:ext uri="{FF2B5EF4-FFF2-40B4-BE49-F238E27FC236}">
                <a16:creationId xmlns:a16="http://schemas.microsoft.com/office/drawing/2014/main" id="{978D470D-7078-8A40-8035-39A81E1E95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01921" y="5274623"/>
            <a:ext cx="8104750" cy="5007604"/>
          </a:xfrm>
          <a:prstGeom prst="rect">
            <a:avLst/>
          </a:prstGeom>
        </p:spPr>
        <p:txBody>
          <a:bodyPr/>
          <a:lstStyle>
            <a:lvl1pPr algn="l">
              <a:lnSpc>
                <a:spcPct val="120000"/>
              </a:lnSpc>
              <a:spcBef>
                <a:spcPts val="1272"/>
              </a:spcBef>
              <a:defRPr lang="en-US" sz="2800" b="0" i="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marL="0" lvl="0" indent="0">
              <a:lnSpc>
                <a:spcPct val="150000"/>
              </a:lnSpc>
              <a:buNone/>
            </a:pPr>
            <a:r>
              <a:rPr lang="en-US" dirty="0"/>
              <a:t>Example text</a:t>
            </a:r>
          </a:p>
        </p:txBody>
      </p:sp>
    </p:spTree>
    <p:extLst>
      <p:ext uri="{BB962C8B-B14F-4D97-AF65-F5344CB8AC3E}">
        <p14:creationId xmlns:p14="http://schemas.microsoft.com/office/powerpoint/2010/main" val="2694957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Main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>
            <a:extLst>
              <a:ext uri="{FF2B5EF4-FFF2-40B4-BE49-F238E27FC236}">
                <a16:creationId xmlns:a16="http://schemas.microsoft.com/office/drawing/2014/main" id="{9BBE0B44-7CE7-FF4E-910E-8108239425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09503" y="2034258"/>
            <a:ext cx="8215403" cy="266429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r" defTabSz="243864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41907" algn="l"/>
              </a:tabLst>
              <a:defRPr lang="ru-RU" sz="8001" b="1" i="0" kern="1200" spc="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r>
              <a:rPr lang="en-US" dirty="0"/>
              <a:t>NAME OF YOUR TOP SLIDE</a:t>
            </a:r>
            <a:endParaRPr lang="ru-RU" dirty="0"/>
          </a:p>
        </p:txBody>
      </p:sp>
      <p:sp>
        <p:nvSpPr>
          <p:cNvPr id="26" name="Текст 3">
            <a:extLst>
              <a:ext uri="{FF2B5EF4-FFF2-40B4-BE49-F238E27FC236}">
                <a16:creationId xmlns:a16="http://schemas.microsoft.com/office/drawing/2014/main" id="{5A46628C-5AEB-C34E-83BE-D77A4BC9B46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609503" y="5202617"/>
            <a:ext cx="8215403" cy="5079610"/>
          </a:xfrm>
          <a:prstGeom prst="rect">
            <a:avLst/>
          </a:prstGeom>
        </p:spPr>
        <p:txBody>
          <a:bodyPr/>
          <a:lstStyle>
            <a:lvl1pPr algn="l">
              <a:lnSpc>
                <a:spcPct val="120000"/>
              </a:lnSpc>
              <a:spcBef>
                <a:spcPts val="1272"/>
              </a:spcBef>
              <a:defRPr lang="en-US" sz="2800" b="0" i="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marL="0" lvl="0" indent="0">
              <a:lnSpc>
                <a:spcPct val="150000"/>
              </a:lnSpc>
              <a:buNone/>
            </a:pPr>
            <a:r>
              <a:rPr lang="en-US" dirty="0"/>
              <a:t>Example text</a:t>
            </a:r>
          </a:p>
        </p:txBody>
      </p:sp>
      <p:sp>
        <p:nvSpPr>
          <p:cNvPr id="6" name="Рисунок 5">
            <a:extLst>
              <a:ext uri="{FF2B5EF4-FFF2-40B4-BE49-F238E27FC236}">
                <a16:creationId xmlns:a16="http://schemas.microsoft.com/office/drawing/2014/main" id="{67038999-E352-1141-832B-4D2456627363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-5375" y="6832038"/>
            <a:ext cx="4896545" cy="3435363"/>
          </a:xfrm>
          <a:custGeom>
            <a:avLst/>
            <a:gdLst>
              <a:gd name="connsiteX0" fmla="*/ 0 w 4896545"/>
              <a:gd name="connsiteY0" fmla="*/ 0 h 3435363"/>
              <a:gd name="connsiteX1" fmla="*/ 4896545 w 4896545"/>
              <a:gd name="connsiteY1" fmla="*/ 0 h 3435363"/>
              <a:gd name="connsiteX2" fmla="*/ 4896545 w 4896545"/>
              <a:gd name="connsiteY2" fmla="*/ 3435363 h 3435363"/>
              <a:gd name="connsiteX3" fmla="*/ 0 w 4896545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5" h="3435363">
                <a:moveTo>
                  <a:pt x="0" y="0"/>
                </a:moveTo>
                <a:lnTo>
                  <a:pt x="4896545" y="0"/>
                </a:lnTo>
                <a:lnTo>
                  <a:pt x="4896545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2CDB3665-7B1E-5245-8F62-905249C77E2C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>
          <a:xfrm>
            <a:off x="4897458" y="6832038"/>
            <a:ext cx="4896545" cy="3435363"/>
          </a:xfrm>
          <a:custGeom>
            <a:avLst/>
            <a:gdLst>
              <a:gd name="connsiteX0" fmla="*/ 0 w 4896545"/>
              <a:gd name="connsiteY0" fmla="*/ 0 h 3435363"/>
              <a:gd name="connsiteX1" fmla="*/ 4896545 w 4896545"/>
              <a:gd name="connsiteY1" fmla="*/ 0 h 3435363"/>
              <a:gd name="connsiteX2" fmla="*/ 4896545 w 4896545"/>
              <a:gd name="connsiteY2" fmla="*/ 3435363 h 3435363"/>
              <a:gd name="connsiteX3" fmla="*/ 0 w 4896545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5" h="3435363">
                <a:moveTo>
                  <a:pt x="0" y="0"/>
                </a:moveTo>
                <a:lnTo>
                  <a:pt x="4896545" y="0"/>
                </a:lnTo>
                <a:lnTo>
                  <a:pt x="4896545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8" name="Рисунок 7">
            <a:extLst>
              <a:ext uri="{FF2B5EF4-FFF2-40B4-BE49-F238E27FC236}">
                <a16:creationId xmlns:a16="http://schemas.microsoft.com/office/drawing/2014/main" id="{CC2486B3-9E5B-8742-8E82-ABC6C810AE91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-5374" y="3396675"/>
            <a:ext cx="4896544" cy="3435363"/>
          </a:xfrm>
          <a:custGeom>
            <a:avLst/>
            <a:gdLst>
              <a:gd name="connsiteX0" fmla="*/ 0 w 4896544"/>
              <a:gd name="connsiteY0" fmla="*/ 0 h 3435363"/>
              <a:gd name="connsiteX1" fmla="*/ 4896544 w 4896544"/>
              <a:gd name="connsiteY1" fmla="*/ 0 h 3435363"/>
              <a:gd name="connsiteX2" fmla="*/ 4896544 w 4896544"/>
              <a:gd name="connsiteY2" fmla="*/ 3435363 h 3435363"/>
              <a:gd name="connsiteX3" fmla="*/ 0 w 4896544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4" h="3435363">
                <a:moveTo>
                  <a:pt x="0" y="0"/>
                </a:moveTo>
                <a:lnTo>
                  <a:pt x="4896544" y="0"/>
                </a:lnTo>
                <a:lnTo>
                  <a:pt x="4896544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9" name="Рисунок 8">
            <a:extLst>
              <a:ext uri="{FF2B5EF4-FFF2-40B4-BE49-F238E27FC236}">
                <a16:creationId xmlns:a16="http://schemas.microsoft.com/office/drawing/2014/main" id="{6B22A76F-76F4-0840-9DD3-7449360FC9E5}"/>
              </a:ext>
            </a:extLst>
          </p:cNvPr>
          <p:cNvSpPr>
            <a:spLocks noGrp="1"/>
          </p:cNvSpPr>
          <p:nvPr>
            <p:ph type="pic" sz="quarter" idx="62"/>
          </p:nvPr>
        </p:nvSpPr>
        <p:spPr>
          <a:xfrm>
            <a:off x="4897458" y="3396675"/>
            <a:ext cx="4896544" cy="3435363"/>
          </a:xfrm>
          <a:custGeom>
            <a:avLst/>
            <a:gdLst>
              <a:gd name="connsiteX0" fmla="*/ 0 w 4896544"/>
              <a:gd name="connsiteY0" fmla="*/ 0 h 3435363"/>
              <a:gd name="connsiteX1" fmla="*/ 4896544 w 4896544"/>
              <a:gd name="connsiteY1" fmla="*/ 0 h 3435363"/>
              <a:gd name="connsiteX2" fmla="*/ 4896544 w 4896544"/>
              <a:gd name="connsiteY2" fmla="*/ 3435363 h 3435363"/>
              <a:gd name="connsiteX3" fmla="*/ 0 w 4896544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4" h="3435363">
                <a:moveTo>
                  <a:pt x="0" y="0"/>
                </a:moveTo>
                <a:lnTo>
                  <a:pt x="4896544" y="0"/>
                </a:lnTo>
                <a:lnTo>
                  <a:pt x="4896544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AE51FAAC-2FAD-7741-83CD-8E35B7F64CF0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>
          <a:xfrm>
            <a:off x="4897458" y="10267401"/>
            <a:ext cx="4896545" cy="3435363"/>
          </a:xfrm>
          <a:custGeom>
            <a:avLst/>
            <a:gdLst>
              <a:gd name="connsiteX0" fmla="*/ 0 w 4896545"/>
              <a:gd name="connsiteY0" fmla="*/ 0 h 3435363"/>
              <a:gd name="connsiteX1" fmla="*/ 4896545 w 4896545"/>
              <a:gd name="connsiteY1" fmla="*/ 0 h 3435363"/>
              <a:gd name="connsiteX2" fmla="*/ 4896545 w 4896545"/>
              <a:gd name="connsiteY2" fmla="*/ 3435363 h 3435363"/>
              <a:gd name="connsiteX3" fmla="*/ 0 w 4896545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5" h="3435363">
                <a:moveTo>
                  <a:pt x="0" y="0"/>
                </a:moveTo>
                <a:lnTo>
                  <a:pt x="4896545" y="0"/>
                </a:lnTo>
                <a:lnTo>
                  <a:pt x="4896545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46F5BD17-8FD4-4441-91C0-7A3B289AA96B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9800291" y="10267401"/>
            <a:ext cx="4896544" cy="3435363"/>
          </a:xfrm>
          <a:custGeom>
            <a:avLst/>
            <a:gdLst>
              <a:gd name="connsiteX0" fmla="*/ 0 w 4896544"/>
              <a:gd name="connsiteY0" fmla="*/ 0 h 3435363"/>
              <a:gd name="connsiteX1" fmla="*/ 4896544 w 4896544"/>
              <a:gd name="connsiteY1" fmla="*/ 0 h 3435363"/>
              <a:gd name="connsiteX2" fmla="*/ 4896544 w 4896544"/>
              <a:gd name="connsiteY2" fmla="*/ 3435363 h 3435363"/>
              <a:gd name="connsiteX3" fmla="*/ 0 w 4896544"/>
              <a:gd name="connsiteY3" fmla="*/ 3435363 h 3435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6544" h="3435363">
                <a:moveTo>
                  <a:pt x="0" y="0"/>
                </a:moveTo>
                <a:lnTo>
                  <a:pt x="4896544" y="0"/>
                </a:lnTo>
                <a:lnTo>
                  <a:pt x="4896544" y="3435363"/>
                </a:lnTo>
                <a:lnTo>
                  <a:pt x="0" y="3435363"/>
                </a:lnTo>
                <a:close/>
              </a:path>
            </a:pathLst>
          </a:custGeom>
          <a:pattFill prst="lgCheck">
            <a:fgClr>
              <a:schemeClr val="bg1"/>
            </a:fgClr>
            <a:bgClr>
              <a:schemeClr val="bg1">
                <a:lumMod val="75000"/>
              </a:schemeClr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800" b="1">
                <a:solidFill>
                  <a:schemeClr val="lt1"/>
                </a:solidFill>
              </a:defRPr>
            </a:lvl1pPr>
          </a:lstStyle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341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0804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11" r:id="rId1"/>
    <p:sldLayoutId id="2147485780" r:id="rId2"/>
    <p:sldLayoutId id="2147485698" r:id="rId3"/>
    <p:sldLayoutId id="2147485699" r:id="rId4"/>
    <p:sldLayoutId id="2147485776" r:id="rId5"/>
    <p:sldLayoutId id="2147485777" r:id="rId6"/>
    <p:sldLayoutId id="2147485781" r:id="rId7"/>
    <p:sldLayoutId id="2147485779" r:id="rId8"/>
  </p:sldLayoutIdLst>
  <p:hf hdr="0"/>
  <p:txStyles>
    <p:titleStyle>
      <a:lvl1pPr algn="ctr" defTabSz="2438645" rtl="0" eaLnBrk="1" latinLnBrk="0" hangingPunct="1">
        <a:spcBef>
          <a:spcPct val="0"/>
        </a:spcBef>
        <a:buNone/>
        <a:defRPr sz="117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92" indent="-914492" algn="l" defTabSz="2438645" rtl="0" eaLnBrk="1" latinLnBrk="0" hangingPunct="1">
        <a:spcBef>
          <a:spcPct val="20000"/>
        </a:spcBef>
        <a:buFont typeface="Arial" panose="020B0604020202020204" pitchFamily="34" charset="0"/>
        <a:buChar char="•"/>
        <a:defRPr sz="8501" kern="1200">
          <a:solidFill>
            <a:schemeClr val="tx1"/>
          </a:solidFill>
          <a:latin typeface="+mn-lt"/>
          <a:ea typeface="+mn-ea"/>
          <a:cs typeface="+mn-cs"/>
        </a:defRPr>
      </a:lvl1pPr>
      <a:lvl2pPr marL="1981398" indent="-762077" algn="l" defTabSz="2438645" rtl="0" eaLnBrk="1" latinLnBrk="0" hangingPunct="1">
        <a:spcBef>
          <a:spcPct val="20000"/>
        </a:spcBef>
        <a:buFont typeface="Arial" panose="020B0604020202020204" pitchFamily="34" charset="0"/>
        <a:buChar char="–"/>
        <a:defRPr sz="7501" kern="1200">
          <a:solidFill>
            <a:schemeClr val="tx1"/>
          </a:solidFill>
          <a:latin typeface="+mn-lt"/>
          <a:ea typeface="+mn-ea"/>
          <a:cs typeface="+mn-cs"/>
        </a:defRPr>
      </a:lvl2pPr>
      <a:lvl3pPr marL="3048305" indent="-609660" algn="l" defTabSz="24386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1" kern="1200">
          <a:solidFill>
            <a:schemeClr val="tx1"/>
          </a:solidFill>
          <a:latin typeface="+mn-lt"/>
          <a:ea typeface="+mn-ea"/>
          <a:cs typeface="+mn-cs"/>
        </a:defRPr>
      </a:lvl3pPr>
      <a:lvl4pPr marL="4267626" indent="-609660" algn="l" defTabSz="2438645" rtl="0" eaLnBrk="1" latinLnBrk="0" hangingPunct="1">
        <a:spcBef>
          <a:spcPct val="20000"/>
        </a:spcBef>
        <a:buFont typeface="Arial" panose="020B0604020202020204" pitchFamily="34" charset="0"/>
        <a:buChar char="–"/>
        <a:defRPr sz="5301" kern="1200">
          <a:solidFill>
            <a:schemeClr val="tx1"/>
          </a:solidFill>
          <a:latin typeface="+mn-lt"/>
          <a:ea typeface="+mn-ea"/>
          <a:cs typeface="+mn-cs"/>
        </a:defRPr>
      </a:lvl4pPr>
      <a:lvl5pPr marL="5486948" indent="-609660" algn="l" defTabSz="2438645" rtl="0" eaLnBrk="1" latinLnBrk="0" hangingPunct="1">
        <a:spcBef>
          <a:spcPct val="20000"/>
        </a:spcBef>
        <a:buFont typeface="Arial" panose="020B0604020202020204" pitchFamily="34" charset="0"/>
        <a:buChar char="»"/>
        <a:defRPr sz="5301" kern="1200">
          <a:solidFill>
            <a:schemeClr val="tx1"/>
          </a:solidFill>
          <a:latin typeface="+mn-lt"/>
          <a:ea typeface="+mn-ea"/>
          <a:cs typeface="+mn-cs"/>
        </a:defRPr>
      </a:lvl5pPr>
      <a:lvl6pPr marL="6706271" indent="-609660" algn="l" defTabSz="2438645" rtl="0" eaLnBrk="1" latinLnBrk="0" hangingPunct="1">
        <a:spcBef>
          <a:spcPct val="20000"/>
        </a:spcBef>
        <a:buFont typeface="Arial" panose="020B0604020202020204" pitchFamily="34" charset="0"/>
        <a:buChar char="•"/>
        <a:defRPr sz="5301" kern="1200">
          <a:solidFill>
            <a:schemeClr val="tx1"/>
          </a:solidFill>
          <a:latin typeface="+mn-lt"/>
          <a:ea typeface="+mn-ea"/>
          <a:cs typeface="+mn-cs"/>
        </a:defRPr>
      </a:lvl6pPr>
      <a:lvl7pPr marL="7925593" indent="-609660" algn="l" defTabSz="2438645" rtl="0" eaLnBrk="1" latinLnBrk="0" hangingPunct="1">
        <a:spcBef>
          <a:spcPct val="20000"/>
        </a:spcBef>
        <a:buFont typeface="Arial" panose="020B0604020202020204" pitchFamily="34" charset="0"/>
        <a:buChar char="•"/>
        <a:defRPr sz="5301" kern="1200">
          <a:solidFill>
            <a:schemeClr val="tx1"/>
          </a:solidFill>
          <a:latin typeface="+mn-lt"/>
          <a:ea typeface="+mn-ea"/>
          <a:cs typeface="+mn-cs"/>
        </a:defRPr>
      </a:lvl7pPr>
      <a:lvl8pPr marL="9144913" indent="-609660" algn="l" defTabSz="2438645" rtl="0" eaLnBrk="1" latinLnBrk="0" hangingPunct="1">
        <a:spcBef>
          <a:spcPct val="20000"/>
        </a:spcBef>
        <a:buFont typeface="Arial" panose="020B0604020202020204" pitchFamily="34" charset="0"/>
        <a:buChar char="•"/>
        <a:defRPr sz="5301" kern="1200">
          <a:solidFill>
            <a:schemeClr val="tx1"/>
          </a:solidFill>
          <a:latin typeface="+mn-lt"/>
          <a:ea typeface="+mn-ea"/>
          <a:cs typeface="+mn-cs"/>
        </a:defRPr>
      </a:lvl8pPr>
      <a:lvl9pPr marL="10364236" indent="-609660" algn="l" defTabSz="2438645" rtl="0" eaLnBrk="1" latinLnBrk="0" hangingPunct="1">
        <a:spcBef>
          <a:spcPct val="20000"/>
        </a:spcBef>
        <a:buFont typeface="Arial" panose="020B0604020202020204" pitchFamily="34" charset="0"/>
        <a:buChar char="•"/>
        <a:defRPr sz="53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243864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219322" algn="l" defTabSz="243864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438645" algn="l" defTabSz="243864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657966" algn="l" defTabSz="243864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77288" algn="l" defTabSz="243864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6096610" algn="l" defTabSz="243864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315932" algn="l" defTabSz="243864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535253" algn="l" defTabSz="243864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754574" algn="l" defTabSz="243864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lideseller.com/blog/modular_grid_system_in_powerpoint_presentations_2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4">
            <a:extLst>
              <a:ext uri="{FF2B5EF4-FFF2-40B4-BE49-F238E27FC236}">
                <a16:creationId xmlns:a16="http://schemas.microsoft.com/office/drawing/2014/main" id="{D59B4531-944C-BD40-9A93-B9472F4A95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/>
      </p:sp>
      <p:grpSp>
        <p:nvGrpSpPr>
          <p:cNvPr id="31" name="Группа 30">
            <a:extLst>
              <a:ext uri="{FF2B5EF4-FFF2-40B4-BE49-F238E27FC236}">
                <a16:creationId xmlns:a16="http://schemas.microsoft.com/office/drawing/2014/main" id="{8A2E8B11-F43B-BB40-A7DA-332B2B3D20C6}"/>
              </a:ext>
            </a:extLst>
          </p:cNvPr>
          <p:cNvGrpSpPr/>
          <p:nvPr/>
        </p:nvGrpSpPr>
        <p:grpSpPr>
          <a:xfrm>
            <a:off x="0" y="-23862"/>
            <a:ext cx="24415169" cy="13741451"/>
            <a:chOff x="0" y="-23862"/>
            <a:chExt cx="24415169" cy="13741451"/>
          </a:xfrm>
        </p:grpSpPr>
        <p:sp>
          <p:nvSpPr>
            <p:cNvPr id="32" name="Скругленный прямоугольник 31">
              <a:extLst>
                <a:ext uri="{FF2B5EF4-FFF2-40B4-BE49-F238E27FC236}">
                  <a16:creationId xmlns:a16="http://schemas.microsoft.com/office/drawing/2014/main" id="{BBBADB10-CB58-0B44-9212-EF36A475A038}"/>
                </a:ext>
              </a:extLst>
            </p:cNvPr>
            <p:cNvSpPr/>
            <p:nvPr/>
          </p:nvSpPr>
          <p:spPr>
            <a:xfrm>
              <a:off x="19518624" y="-23862"/>
              <a:ext cx="4896545" cy="3435363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61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33" name="Скругленный прямоугольник 32">
              <a:extLst>
                <a:ext uri="{FF2B5EF4-FFF2-40B4-BE49-F238E27FC236}">
                  <a16:creationId xmlns:a16="http://schemas.microsoft.com/office/drawing/2014/main" id="{E622973A-2079-584F-B922-BD48CD5152DF}"/>
                </a:ext>
              </a:extLst>
            </p:cNvPr>
            <p:cNvSpPr/>
            <p:nvPr/>
          </p:nvSpPr>
          <p:spPr>
            <a:xfrm>
              <a:off x="19518624" y="6846863"/>
              <a:ext cx="4896545" cy="3435363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61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34" name="Скругленный прямоугольник 33">
              <a:extLst>
                <a:ext uri="{FF2B5EF4-FFF2-40B4-BE49-F238E27FC236}">
                  <a16:creationId xmlns:a16="http://schemas.microsoft.com/office/drawing/2014/main" id="{38528356-F021-3348-A889-3861E8A4E54F}"/>
                </a:ext>
              </a:extLst>
            </p:cNvPr>
            <p:cNvSpPr/>
            <p:nvPr/>
          </p:nvSpPr>
          <p:spPr>
            <a:xfrm>
              <a:off x="19518624" y="10282226"/>
              <a:ext cx="4896545" cy="3435363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9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35" name="Скругленный прямоугольник 34">
              <a:extLst>
                <a:ext uri="{FF2B5EF4-FFF2-40B4-BE49-F238E27FC236}">
                  <a16:creationId xmlns:a16="http://schemas.microsoft.com/office/drawing/2014/main" id="{B707874B-379B-6C4E-A568-BDB2A1D7266B}"/>
                </a:ext>
              </a:extLst>
            </p:cNvPr>
            <p:cNvSpPr/>
            <p:nvPr/>
          </p:nvSpPr>
          <p:spPr>
            <a:xfrm>
              <a:off x="14569851" y="-23862"/>
              <a:ext cx="4942485" cy="3435363"/>
            </a:xfrm>
            <a:prstGeom prst="roundRect">
              <a:avLst>
                <a:gd name="adj" fmla="val 0"/>
              </a:avLst>
            </a:prstGeom>
            <a:solidFill>
              <a:srgbClr val="FFBE00">
                <a:alpha val="92157"/>
              </a:srgb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36" name="Скругленный прямоугольник 35">
              <a:extLst>
                <a:ext uri="{FF2B5EF4-FFF2-40B4-BE49-F238E27FC236}">
                  <a16:creationId xmlns:a16="http://schemas.microsoft.com/office/drawing/2014/main" id="{E423696F-FF1A-C249-A839-5E77562AF31B}"/>
                </a:ext>
              </a:extLst>
            </p:cNvPr>
            <p:cNvSpPr/>
            <p:nvPr/>
          </p:nvSpPr>
          <p:spPr>
            <a:xfrm>
              <a:off x="14569851" y="3411500"/>
              <a:ext cx="4942485" cy="3435363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61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37" name="Скругленный прямоугольник 36">
              <a:extLst>
                <a:ext uri="{FF2B5EF4-FFF2-40B4-BE49-F238E27FC236}">
                  <a16:creationId xmlns:a16="http://schemas.microsoft.com/office/drawing/2014/main" id="{41304AE3-E9B1-B949-A1CF-6ACCED9F1E8B}"/>
                </a:ext>
              </a:extLst>
            </p:cNvPr>
            <p:cNvSpPr/>
            <p:nvPr/>
          </p:nvSpPr>
          <p:spPr>
            <a:xfrm>
              <a:off x="14569851" y="6846863"/>
              <a:ext cx="4942485" cy="3435363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4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38" name="Скругленный прямоугольник 37">
              <a:extLst>
                <a:ext uri="{FF2B5EF4-FFF2-40B4-BE49-F238E27FC236}">
                  <a16:creationId xmlns:a16="http://schemas.microsoft.com/office/drawing/2014/main" id="{07DFDE69-5890-8E40-8D5A-64FBB3308541}"/>
                </a:ext>
              </a:extLst>
            </p:cNvPr>
            <p:cNvSpPr/>
            <p:nvPr/>
          </p:nvSpPr>
          <p:spPr>
            <a:xfrm>
              <a:off x="14569851" y="10282226"/>
              <a:ext cx="4942485" cy="3435363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61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39" name="Скругленный прямоугольник 38">
              <a:extLst>
                <a:ext uri="{FF2B5EF4-FFF2-40B4-BE49-F238E27FC236}">
                  <a16:creationId xmlns:a16="http://schemas.microsoft.com/office/drawing/2014/main" id="{3428497B-CE57-5D47-AB87-56149F0391CE}"/>
                </a:ext>
              </a:extLst>
            </p:cNvPr>
            <p:cNvSpPr/>
            <p:nvPr/>
          </p:nvSpPr>
          <p:spPr>
            <a:xfrm>
              <a:off x="9712958" y="-23862"/>
              <a:ext cx="4896545" cy="3435363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4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40" name="Скругленный прямоугольник 39">
              <a:extLst>
                <a:ext uri="{FF2B5EF4-FFF2-40B4-BE49-F238E27FC236}">
                  <a16:creationId xmlns:a16="http://schemas.microsoft.com/office/drawing/2014/main" id="{B4878B9D-47CA-8143-BD8F-80A3D4B6EE16}"/>
                </a:ext>
              </a:extLst>
            </p:cNvPr>
            <p:cNvSpPr/>
            <p:nvPr/>
          </p:nvSpPr>
          <p:spPr>
            <a:xfrm>
              <a:off x="9712958" y="3411500"/>
              <a:ext cx="4896545" cy="3435363"/>
            </a:xfrm>
            <a:prstGeom prst="roundRect">
              <a:avLst>
                <a:gd name="adj" fmla="val 0"/>
              </a:avLst>
            </a:prstGeom>
            <a:solidFill>
              <a:srgbClr val="FFBE00">
                <a:alpha val="27843"/>
              </a:srgb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41" name="Скругленный прямоугольник 40">
              <a:extLst>
                <a:ext uri="{FF2B5EF4-FFF2-40B4-BE49-F238E27FC236}">
                  <a16:creationId xmlns:a16="http://schemas.microsoft.com/office/drawing/2014/main" id="{86166D0E-09D0-214A-84FC-1C74E5722AE9}"/>
                </a:ext>
              </a:extLst>
            </p:cNvPr>
            <p:cNvSpPr/>
            <p:nvPr/>
          </p:nvSpPr>
          <p:spPr>
            <a:xfrm>
              <a:off x="9712958" y="6846863"/>
              <a:ext cx="4896545" cy="3435363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42" name="Скругленный прямоугольник 41">
              <a:extLst>
                <a:ext uri="{FF2B5EF4-FFF2-40B4-BE49-F238E27FC236}">
                  <a16:creationId xmlns:a16="http://schemas.microsoft.com/office/drawing/2014/main" id="{24FDFD2A-38C0-6E4A-98FE-67E415184C76}"/>
                </a:ext>
              </a:extLst>
            </p:cNvPr>
            <p:cNvSpPr/>
            <p:nvPr/>
          </p:nvSpPr>
          <p:spPr>
            <a:xfrm>
              <a:off x="9712958" y="10282226"/>
              <a:ext cx="4896545" cy="3435363"/>
            </a:xfrm>
            <a:prstGeom prst="roundRect">
              <a:avLst>
                <a:gd name="adj" fmla="val 0"/>
              </a:avLst>
            </a:prstGeom>
            <a:solidFill>
              <a:srgbClr val="FFBE00">
                <a:alpha val="91000"/>
              </a:srgb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43" name="Скругленный прямоугольник 42">
              <a:extLst>
                <a:ext uri="{FF2B5EF4-FFF2-40B4-BE49-F238E27FC236}">
                  <a16:creationId xmlns:a16="http://schemas.microsoft.com/office/drawing/2014/main" id="{F6401516-DA98-0F46-9137-1AA0FA1F0BA7}"/>
                </a:ext>
              </a:extLst>
            </p:cNvPr>
            <p:cNvSpPr/>
            <p:nvPr/>
          </p:nvSpPr>
          <p:spPr>
            <a:xfrm>
              <a:off x="4810125" y="-23862"/>
              <a:ext cx="4921607" cy="3435363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44" name="Скругленный прямоугольник 43">
              <a:extLst>
                <a:ext uri="{FF2B5EF4-FFF2-40B4-BE49-F238E27FC236}">
                  <a16:creationId xmlns:a16="http://schemas.microsoft.com/office/drawing/2014/main" id="{9E6DFE49-EB3E-9946-B6EE-073F0B4DD9C6}"/>
                </a:ext>
              </a:extLst>
            </p:cNvPr>
            <p:cNvSpPr/>
            <p:nvPr/>
          </p:nvSpPr>
          <p:spPr>
            <a:xfrm>
              <a:off x="4810125" y="3411500"/>
              <a:ext cx="4921607" cy="3435363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61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45" name="Скругленный прямоугольник 44">
              <a:extLst>
                <a:ext uri="{FF2B5EF4-FFF2-40B4-BE49-F238E27FC236}">
                  <a16:creationId xmlns:a16="http://schemas.microsoft.com/office/drawing/2014/main" id="{48010264-98C6-8F4F-9B39-F30E6B552206}"/>
                </a:ext>
              </a:extLst>
            </p:cNvPr>
            <p:cNvSpPr/>
            <p:nvPr/>
          </p:nvSpPr>
          <p:spPr>
            <a:xfrm>
              <a:off x="4810125" y="6846863"/>
              <a:ext cx="4921607" cy="3435363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46" name="Скругленный прямоугольник 45">
              <a:extLst>
                <a:ext uri="{FF2B5EF4-FFF2-40B4-BE49-F238E27FC236}">
                  <a16:creationId xmlns:a16="http://schemas.microsoft.com/office/drawing/2014/main" id="{2BC7B14E-E639-C94D-AEF3-6E87860A3EEE}"/>
                </a:ext>
              </a:extLst>
            </p:cNvPr>
            <p:cNvSpPr/>
            <p:nvPr/>
          </p:nvSpPr>
          <p:spPr>
            <a:xfrm>
              <a:off x="4810125" y="10282226"/>
              <a:ext cx="4921607" cy="3435363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47" name="Скругленный прямоугольник 46">
              <a:extLst>
                <a:ext uri="{FF2B5EF4-FFF2-40B4-BE49-F238E27FC236}">
                  <a16:creationId xmlns:a16="http://schemas.microsoft.com/office/drawing/2014/main" id="{BF474FBC-4E54-1944-AB01-2CA61FF0D0A9}"/>
                </a:ext>
              </a:extLst>
            </p:cNvPr>
            <p:cNvSpPr/>
            <p:nvPr/>
          </p:nvSpPr>
          <p:spPr>
            <a:xfrm>
              <a:off x="0" y="-23862"/>
              <a:ext cx="4874839" cy="3435363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48" name="Скругленный прямоугольник 47">
              <a:extLst>
                <a:ext uri="{FF2B5EF4-FFF2-40B4-BE49-F238E27FC236}">
                  <a16:creationId xmlns:a16="http://schemas.microsoft.com/office/drawing/2014/main" id="{B983D4B7-1749-8849-8F94-BE5A233D7522}"/>
                </a:ext>
              </a:extLst>
            </p:cNvPr>
            <p:cNvSpPr/>
            <p:nvPr/>
          </p:nvSpPr>
          <p:spPr>
            <a:xfrm>
              <a:off x="0" y="3411500"/>
              <a:ext cx="4874839" cy="3435363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94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49" name="Скругленный прямоугольник 48">
              <a:extLst>
                <a:ext uri="{FF2B5EF4-FFF2-40B4-BE49-F238E27FC236}">
                  <a16:creationId xmlns:a16="http://schemas.microsoft.com/office/drawing/2014/main" id="{72E24550-01C7-EA41-BDF2-2FC55284CE1B}"/>
                </a:ext>
              </a:extLst>
            </p:cNvPr>
            <p:cNvSpPr/>
            <p:nvPr/>
          </p:nvSpPr>
          <p:spPr>
            <a:xfrm>
              <a:off x="0" y="6846863"/>
              <a:ext cx="4874839" cy="3435363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50" name="Скругленный прямоугольник 49">
              <a:extLst>
                <a:ext uri="{FF2B5EF4-FFF2-40B4-BE49-F238E27FC236}">
                  <a16:creationId xmlns:a16="http://schemas.microsoft.com/office/drawing/2014/main" id="{DB2BEEC9-B745-F945-98CE-42533212CCDC}"/>
                </a:ext>
              </a:extLst>
            </p:cNvPr>
            <p:cNvSpPr/>
            <p:nvPr/>
          </p:nvSpPr>
          <p:spPr>
            <a:xfrm>
              <a:off x="0" y="10282226"/>
              <a:ext cx="4874839" cy="3435363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</p:grpSp>
      <p:sp>
        <p:nvSpPr>
          <p:cNvPr id="51" name="Заголовок 15">
            <a:extLst>
              <a:ext uri="{FF2B5EF4-FFF2-40B4-BE49-F238E27FC236}">
                <a16:creationId xmlns:a16="http://schemas.microsoft.com/office/drawing/2014/main" id="{9B3259A4-2C08-6D47-A7E9-6265D6EDB9D0}"/>
              </a:ext>
            </a:extLst>
          </p:cNvPr>
          <p:cNvSpPr txBox="1">
            <a:spLocks/>
          </p:cNvSpPr>
          <p:nvPr/>
        </p:nvSpPr>
        <p:spPr>
          <a:xfrm>
            <a:off x="1680419" y="8397147"/>
            <a:ext cx="14761640" cy="314216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r" defTabSz="243864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41907" algn="l"/>
              </a:tabLst>
              <a:defRPr lang="ru-RU" sz="23900" b="1" i="0" kern="1200" spc="0" baseline="0" dirty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algn="l"/>
            <a:r>
              <a:rPr lang="en-US" sz="19900" dirty="0">
                <a:solidFill>
                  <a:schemeClr val="tx2"/>
                </a:solidFill>
              </a:rPr>
              <a:t>AGENDA</a:t>
            </a:r>
            <a:endParaRPr lang="en" sz="199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0E7F58-EE0A-FE4C-80EB-583332456DD5}"/>
              </a:ext>
            </a:extLst>
          </p:cNvPr>
          <p:cNvSpPr txBox="1"/>
          <p:nvPr/>
        </p:nvSpPr>
        <p:spPr>
          <a:xfrm>
            <a:off x="-4114800" y="6426926"/>
            <a:ext cx="184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48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1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1" grpId="0"/>
        </p:bldLst>
      </p:timing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9E5F0D71-4CB3-0D44-9623-9711B85AE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MODULAR GRID SYSTEM</a:t>
            </a:r>
            <a:endParaRPr lang="ru-RU" dirty="0"/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4171D5A2-97A5-8948-9978-45866FA0BCB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Lorem Ipsum has been the industry's standard dummy text ever since the 1500s, when an unknown printer took a galley of type and scrambled it to make a type specimen book.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It has survived not only five centuries, but also the leap Standard dummy Lorem Ipsum has been the industry's standard dummy text ever since</a:t>
            </a:r>
          </a:p>
        </p:txBody>
      </p:sp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96308F7B-42C3-A049-8CCE-13ABB7637D32}"/>
              </a:ext>
            </a:extLst>
          </p:cNvPr>
          <p:cNvGrpSpPr/>
          <p:nvPr/>
        </p:nvGrpSpPr>
        <p:grpSpPr>
          <a:xfrm>
            <a:off x="-92708" y="-23862"/>
            <a:ext cx="24479883" cy="13741450"/>
            <a:chOff x="-92708" y="-23862"/>
            <a:chExt cx="24479883" cy="13741450"/>
          </a:xfrm>
        </p:grpSpPr>
        <p:cxnSp>
          <p:nvCxnSpPr>
            <p:cNvPr id="58" name="Прямая соединительная линия 57">
              <a:extLst>
                <a:ext uri="{FF2B5EF4-FFF2-40B4-BE49-F238E27FC236}">
                  <a16:creationId xmlns:a16="http://schemas.microsoft.com/office/drawing/2014/main" id="{448B6CF6-C1D4-0149-B98D-936832668D0F}"/>
                </a:ext>
              </a:extLst>
            </p:cNvPr>
            <p:cNvCxnSpPr/>
            <p:nvPr userDrawn="1"/>
          </p:nvCxnSpPr>
          <p:spPr>
            <a:xfrm>
              <a:off x="-92708" y="3411500"/>
              <a:ext cx="24479883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>
              <a:extLst>
                <a:ext uri="{FF2B5EF4-FFF2-40B4-BE49-F238E27FC236}">
                  <a16:creationId xmlns:a16="http://schemas.microsoft.com/office/drawing/2014/main" id="{211F3E90-E3FD-7244-9F8E-A3DC38DA478E}"/>
                </a:ext>
              </a:extLst>
            </p:cNvPr>
            <p:cNvCxnSpPr/>
            <p:nvPr userDrawn="1"/>
          </p:nvCxnSpPr>
          <p:spPr>
            <a:xfrm>
              <a:off x="0" y="10282226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>
              <a:extLst>
                <a:ext uri="{FF2B5EF4-FFF2-40B4-BE49-F238E27FC236}">
                  <a16:creationId xmlns:a16="http://schemas.microsoft.com/office/drawing/2014/main" id="{B946A04A-40FF-C04A-BD47-4BFF1269AF73}"/>
                </a:ext>
              </a:extLst>
            </p:cNvPr>
            <p:cNvCxnSpPr/>
            <p:nvPr userDrawn="1"/>
          </p:nvCxnSpPr>
          <p:spPr>
            <a:xfrm>
              <a:off x="0" y="6846863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Группа 60">
              <a:extLst>
                <a:ext uri="{FF2B5EF4-FFF2-40B4-BE49-F238E27FC236}">
                  <a16:creationId xmlns:a16="http://schemas.microsoft.com/office/drawing/2014/main" id="{B51A2786-D3EB-9E46-B575-50ED9FD3EE6E}"/>
                </a:ext>
              </a:extLst>
            </p:cNvPr>
            <p:cNvGrpSpPr/>
            <p:nvPr userDrawn="1"/>
          </p:nvGrpSpPr>
          <p:grpSpPr>
            <a:xfrm>
              <a:off x="4803837" y="-23862"/>
              <a:ext cx="14708499" cy="13741450"/>
              <a:chOff x="4803837" y="-23862"/>
              <a:chExt cx="14708499" cy="13741450"/>
            </a:xfrm>
          </p:grpSpPr>
          <p:cxnSp>
            <p:nvCxnSpPr>
              <p:cNvPr id="62" name="Прямая соединительная линия 61">
                <a:extLst>
                  <a:ext uri="{FF2B5EF4-FFF2-40B4-BE49-F238E27FC236}">
                    <a16:creationId xmlns:a16="http://schemas.microsoft.com/office/drawing/2014/main" id="{866A7642-225E-D243-85FD-94FBF712E947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4803837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>
                <a:extLst>
                  <a:ext uri="{FF2B5EF4-FFF2-40B4-BE49-F238E27FC236}">
                    <a16:creationId xmlns:a16="http://schemas.microsoft.com/office/drawing/2014/main" id="{45037200-F88A-DD4D-BAE7-F3DA8C9202E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4609503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>
                <a:extLst>
                  <a:ext uri="{FF2B5EF4-FFF2-40B4-BE49-F238E27FC236}">
                    <a16:creationId xmlns:a16="http://schemas.microsoft.com/office/drawing/2014/main" id="{2C78CB40-AB4F-254A-9A97-E5E573A581A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9706670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>
                <a:extLst>
                  <a:ext uri="{FF2B5EF4-FFF2-40B4-BE49-F238E27FC236}">
                    <a16:creationId xmlns:a16="http://schemas.microsoft.com/office/drawing/2014/main" id="{5397ED82-D5F1-F84D-9350-DA716733F4B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9512336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03A39B3-7256-114A-9A8A-28BDF6B3A054}"/>
              </a:ext>
            </a:extLst>
          </p:cNvPr>
          <p:cNvSpPr>
            <a:spLocks noGrp="1"/>
          </p:cNvSpPr>
          <p:nvPr>
            <p:ph type="pic" sz="quarter" idx="62"/>
          </p:nvPr>
        </p:nvSpPr>
        <p:spPr/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8676AD67-69E3-064D-9443-CF2328DE3217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/>
      </p:sp>
      <p:sp>
        <p:nvSpPr>
          <p:cNvPr id="8" name="Рисунок 7">
            <a:extLst>
              <a:ext uri="{FF2B5EF4-FFF2-40B4-BE49-F238E27FC236}">
                <a16:creationId xmlns:a16="http://schemas.microsoft.com/office/drawing/2014/main" id="{E9261340-662D-C040-AF95-8F40AC9F875B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/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C36CF805-84F9-1C4B-A334-64377EE61678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/>
      </p:sp>
      <p:sp>
        <p:nvSpPr>
          <p:cNvPr id="18" name="Рисунок 17">
            <a:extLst>
              <a:ext uri="{FF2B5EF4-FFF2-40B4-BE49-F238E27FC236}">
                <a16:creationId xmlns:a16="http://schemas.microsoft.com/office/drawing/2014/main" id="{B6449052-9583-8447-BA17-53AE9E0D7DB7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/>
      </p:sp>
      <p:sp>
        <p:nvSpPr>
          <p:cNvPr id="21" name="Рисунок 20">
            <a:extLst>
              <a:ext uri="{FF2B5EF4-FFF2-40B4-BE49-F238E27FC236}">
                <a16:creationId xmlns:a16="http://schemas.microsoft.com/office/drawing/2014/main" id="{ADF72232-B42A-5E43-814C-8DCED916930A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/>
      </p:sp>
    </p:spTree>
    <p:extLst>
      <p:ext uri="{BB962C8B-B14F-4D97-AF65-F5344CB8AC3E}">
        <p14:creationId xmlns:p14="http://schemas.microsoft.com/office/powerpoint/2010/main" val="453277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2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2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3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15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15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олилиния 47">
            <a:extLst>
              <a:ext uri="{FF2B5EF4-FFF2-40B4-BE49-F238E27FC236}">
                <a16:creationId xmlns:a16="http://schemas.microsoft.com/office/drawing/2014/main" id="{0C36D53F-065E-F547-885E-C19CC0F12F60}"/>
              </a:ext>
            </a:extLst>
          </p:cNvPr>
          <p:cNvSpPr/>
          <p:nvPr/>
        </p:nvSpPr>
        <p:spPr>
          <a:xfrm>
            <a:off x="1" y="-23862"/>
            <a:ext cx="24387175" cy="13741451"/>
          </a:xfrm>
          <a:custGeom>
            <a:avLst/>
            <a:gdLst>
              <a:gd name="connsiteX0" fmla="*/ 4803838 w 24387175"/>
              <a:gd name="connsiteY0" fmla="*/ 3435363 h 13741451"/>
              <a:gd name="connsiteX1" fmla="*/ 4803838 w 24387175"/>
              <a:gd name="connsiteY1" fmla="*/ 10306088 h 13741451"/>
              <a:gd name="connsiteX2" fmla="*/ 19538403 w 24387175"/>
              <a:gd name="connsiteY2" fmla="*/ 10306088 h 13741451"/>
              <a:gd name="connsiteX3" fmla="*/ 19538403 w 24387175"/>
              <a:gd name="connsiteY3" fmla="*/ 3435363 h 13741451"/>
              <a:gd name="connsiteX4" fmla="*/ 19538403 w 24387175"/>
              <a:gd name="connsiteY4" fmla="*/ 0 h 13741451"/>
              <a:gd name="connsiteX5" fmla="*/ 24387175 w 24387175"/>
              <a:gd name="connsiteY5" fmla="*/ 0 h 13741451"/>
              <a:gd name="connsiteX6" fmla="*/ 24387175 w 24387175"/>
              <a:gd name="connsiteY6" fmla="*/ 13741450 h 13741451"/>
              <a:gd name="connsiteX7" fmla="*/ 22562739 w 24387175"/>
              <a:gd name="connsiteY7" fmla="*/ 13741450 h 13741451"/>
              <a:gd name="connsiteX8" fmla="*/ 22562739 w 24387175"/>
              <a:gd name="connsiteY8" fmla="*/ 13741451 h 13741451"/>
              <a:gd name="connsiteX9" fmla="*/ 4803838 w 24387175"/>
              <a:gd name="connsiteY9" fmla="*/ 13741451 h 13741451"/>
              <a:gd name="connsiteX10" fmla="*/ 2688532 w 24387175"/>
              <a:gd name="connsiteY10" fmla="*/ 13741451 h 13741451"/>
              <a:gd name="connsiteX11" fmla="*/ 0 w 24387175"/>
              <a:gd name="connsiteY11" fmla="*/ 13741451 h 13741451"/>
              <a:gd name="connsiteX12" fmla="*/ 0 w 24387175"/>
              <a:gd name="connsiteY12" fmla="*/ 23863 h 13741451"/>
              <a:gd name="connsiteX13" fmla="*/ 3624635 w 24387175"/>
              <a:gd name="connsiteY13" fmla="*/ 23863 h 13741451"/>
              <a:gd name="connsiteX14" fmla="*/ 3624635 w 24387175"/>
              <a:gd name="connsiteY14" fmla="*/ 0 h 13741451"/>
              <a:gd name="connsiteX15" fmla="*/ 19538403 w 24387175"/>
              <a:gd name="connsiteY15" fmla="*/ 0 h 13741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4387175" h="13741451">
                <a:moveTo>
                  <a:pt x="4803838" y="3435363"/>
                </a:moveTo>
                <a:lnTo>
                  <a:pt x="4803838" y="10306088"/>
                </a:lnTo>
                <a:lnTo>
                  <a:pt x="19538403" y="10306088"/>
                </a:lnTo>
                <a:lnTo>
                  <a:pt x="19538403" y="3435363"/>
                </a:lnTo>
                <a:close/>
                <a:moveTo>
                  <a:pt x="19538403" y="0"/>
                </a:moveTo>
                <a:lnTo>
                  <a:pt x="24387175" y="0"/>
                </a:lnTo>
                <a:lnTo>
                  <a:pt x="24387175" y="13741450"/>
                </a:lnTo>
                <a:lnTo>
                  <a:pt x="22562739" y="13741450"/>
                </a:lnTo>
                <a:lnTo>
                  <a:pt x="22562739" y="13741451"/>
                </a:lnTo>
                <a:lnTo>
                  <a:pt x="4803838" y="13741451"/>
                </a:lnTo>
                <a:lnTo>
                  <a:pt x="2688532" y="13741451"/>
                </a:lnTo>
                <a:lnTo>
                  <a:pt x="0" y="13741451"/>
                </a:lnTo>
                <a:lnTo>
                  <a:pt x="0" y="23863"/>
                </a:lnTo>
                <a:lnTo>
                  <a:pt x="3624635" y="23863"/>
                </a:lnTo>
                <a:lnTo>
                  <a:pt x="3624635" y="0"/>
                </a:lnTo>
                <a:lnTo>
                  <a:pt x="19538403" y="0"/>
                </a:lnTo>
                <a:close/>
              </a:path>
            </a:pathLst>
          </a:custGeom>
          <a:solidFill>
            <a:srgbClr val="ADE6FD">
              <a:alpha val="13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0EB7951E-17F2-6247-A48A-CBE318C4C100}"/>
              </a:ext>
            </a:extLst>
          </p:cNvPr>
          <p:cNvGrpSpPr/>
          <p:nvPr/>
        </p:nvGrpSpPr>
        <p:grpSpPr>
          <a:xfrm>
            <a:off x="-92708" y="-23862"/>
            <a:ext cx="24479883" cy="13741450"/>
            <a:chOff x="-92708" y="-23862"/>
            <a:chExt cx="24479883" cy="13741450"/>
          </a:xfrm>
        </p:grpSpPr>
        <p:cxnSp>
          <p:nvCxnSpPr>
            <p:cNvPr id="30" name="Прямая соединительная линия 29">
              <a:extLst>
                <a:ext uri="{FF2B5EF4-FFF2-40B4-BE49-F238E27FC236}">
                  <a16:creationId xmlns:a16="http://schemas.microsoft.com/office/drawing/2014/main" id="{FD5A2C9F-1BED-4346-9DB7-AB4D2057E63D}"/>
                </a:ext>
              </a:extLst>
            </p:cNvPr>
            <p:cNvCxnSpPr/>
            <p:nvPr userDrawn="1"/>
          </p:nvCxnSpPr>
          <p:spPr>
            <a:xfrm>
              <a:off x="-92708" y="3411500"/>
              <a:ext cx="24479883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>
              <a:extLst>
                <a:ext uri="{FF2B5EF4-FFF2-40B4-BE49-F238E27FC236}">
                  <a16:creationId xmlns:a16="http://schemas.microsoft.com/office/drawing/2014/main" id="{C8D96157-A92E-234A-ABE9-449B8350827D}"/>
                </a:ext>
              </a:extLst>
            </p:cNvPr>
            <p:cNvCxnSpPr/>
            <p:nvPr userDrawn="1"/>
          </p:nvCxnSpPr>
          <p:spPr>
            <a:xfrm>
              <a:off x="0" y="10282226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Группа 32">
              <a:extLst>
                <a:ext uri="{FF2B5EF4-FFF2-40B4-BE49-F238E27FC236}">
                  <a16:creationId xmlns:a16="http://schemas.microsoft.com/office/drawing/2014/main" id="{919F6244-DA82-5C4F-BD64-F41928130BBE}"/>
                </a:ext>
              </a:extLst>
            </p:cNvPr>
            <p:cNvGrpSpPr/>
            <p:nvPr userDrawn="1"/>
          </p:nvGrpSpPr>
          <p:grpSpPr>
            <a:xfrm>
              <a:off x="4803837" y="-23862"/>
              <a:ext cx="14708499" cy="13741450"/>
              <a:chOff x="4803837" y="-23862"/>
              <a:chExt cx="14708499" cy="13741450"/>
            </a:xfrm>
          </p:grpSpPr>
          <p:cxnSp>
            <p:nvCxnSpPr>
              <p:cNvPr id="34" name="Прямая соединительная линия 33">
                <a:extLst>
                  <a:ext uri="{FF2B5EF4-FFF2-40B4-BE49-F238E27FC236}">
                    <a16:creationId xmlns:a16="http://schemas.microsoft.com/office/drawing/2014/main" id="{60BBEFD1-BAD1-C444-AFF8-8544AAED765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4803837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>
                <a:extLst>
                  <a:ext uri="{FF2B5EF4-FFF2-40B4-BE49-F238E27FC236}">
                    <a16:creationId xmlns:a16="http://schemas.microsoft.com/office/drawing/2014/main" id="{BB743161-9CBE-B847-8EA5-78E3813F77C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9512336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8" name="Заголовок 15">
            <a:extLst>
              <a:ext uri="{FF2B5EF4-FFF2-40B4-BE49-F238E27FC236}">
                <a16:creationId xmlns:a16="http://schemas.microsoft.com/office/drawing/2014/main" id="{0072B5E1-9710-2A4E-96FB-28961B4D0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8771" y="3474418"/>
            <a:ext cx="14689632" cy="3456384"/>
          </a:xfrm>
          <a:prstGeom prst="rect">
            <a:avLst/>
          </a:prstGeom>
        </p:spPr>
        <p:txBody>
          <a:bodyPr anchor="t"/>
          <a:lstStyle/>
          <a:p>
            <a:r>
              <a:rPr lang="en" dirty="0"/>
              <a:t>MODULAR GRID SYSTEM</a:t>
            </a:r>
            <a:br>
              <a:rPr lang="en" dirty="0"/>
            </a:br>
            <a:r>
              <a:rPr lang="en" dirty="0"/>
              <a:t>IN POWERPOINT</a:t>
            </a:r>
          </a:p>
        </p:txBody>
      </p:sp>
      <p:sp>
        <p:nvSpPr>
          <p:cNvPr id="45" name="Заголовок 15">
            <a:extLst>
              <a:ext uri="{FF2B5EF4-FFF2-40B4-BE49-F238E27FC236}">
                <a16:creationId xmlns:a16="http://schemas.microsoft.com/office/drawing/2014/main" id="{985783A1-5124-DA4E-9CF1-0C0A54DB8888}"/>
              </a:ext>
            </a:extLst>
          </p:cNvPr>
          <p:cNvSpPr txBox="1">
            <a:spLocks/>
          </p:cNvSpPr>
          <p:nvPr/>
        </p:nvSpPr>
        <p:spPr>
          <a:xfrm>
            <a:off x="4848771" y="7146826"/>
            <a:ext cx="14689632" cy="314216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243864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41907" algn="l"/>
              </a:tabLst>
              <a:defRPr lang="ru-RU" sz="8001" b="1" i="0" kern="1200" spc="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sz="3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The modular grid helps to create slides uniform style so that they look </a:t>
            </a:r>
            <a:br>
              <a:rPr lang="en-US" sz="300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en-US" sz="3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beautiful and aesthetically pleasing. 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sz="3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Easily create new slides using this guide: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sz="2600" u="sng" dirty="0">
                <a:solidFill>
                  <a:schemeClr val="tx2">
                    <a:lumMod val="75000"/>
                    <a:lumOff val="25000"/>
                  </a:schemeClr>
                </a:solidFill>
                <a:hlinkClick r:id="rId3"/>
              </a:rPr>
              <a:t>http://slideseller.com/blog/modular_grid_system_in_powerpoint_presentations_2/</a:t>
            </a:r>
            <a:endParaRPr lang="en-US" sz="2600" u="sng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899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8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1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2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8" grpId="0"/>
          <p:bldP spid="45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8" grpId="0"/>
          <p:bldP spid="45" grpId="0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>
            <a:extLst>
              <a:ext uri="{FF2B5EF4-FFF2-40B4-BE49-F238E27FC236}">
                <a16:creationId xmlns:a16="http://schemas.microsoft.com/office/drawing/2014/main" id="{1631F799-FBCB-1D43-A542-4A46F141DD5B}"/>
              </a:ext>
            </a:extLst>
          </p:cNvPr>
          <p:cNvGrpSpPr/>
          <p:nvPr/>
        </p:nvGrpSpPr>
        <p:grpSpPr>
          <a:xfrm>
            <a:off x="14615770" y="6858794"/>
            <a:ext cx="9782151" cy="3452079"/>
            <a:chOff x="-1488746" y="3402410"/>
            <a:chExt cx="13682333" cy="4968552"/>
          </a:xfrm>
        </p:grpSpPr>
        <p:sp>
          <p:nvSpPr>
            <p:cNvPr id="27" name="Скругленный прямоугольник 26">
              <a:extLst>
                <a:ext uri="{FF2B5EF4-FFF2-40B4-BE49-F238E27FC236}">
                  <a16:creationId xmlns:a16="http://schemas.microsoft.com/office/drawing/2014/main" id="{4303F7F3-4EF6-D34A-AE52-A336E860498B}"/>
                </a:ext>
              </a:extLst>
            </p:cNvPr>
            <p:cNvSpPr/>
            <p:nvPr/>
          </p:nvSpPr>
          <p:spPr>
            <a:xfrm>
              <a:off x="-1488746" y="3402410"/>
              <a:ext cx="13682333" cy="4968552"/>
            </a:xfrm>
            <a:prstGeom prst="roundRect">
              <a:avLst>
                <a:gd name="adj" fmla="val 0"/>
              </a:avLst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>
                <a:solidFill>
                  <a:schemeClr val="tx2"/>
                </a:solidFill>
              </a:endParaRPr>
            </a:p>
          </p:txBody>
        </p:sp>
        <p:sp>
          <p:nvSpPr>
            <p:cNvPr id="28" name="Прямоугольник 27">
              <a:extLst>
                <a:ext uri="{FF2B5EF4-FFF2-40B4-BE49-F238E27FC236}">
                  <a16:creationId xmlns:a16="http://schemas.microsoft.com/office/drawing/2014/main" id="{EADF6F55-7C6D-8847-B585-700DF9B2600B}"/>
                </a:ext>
              </a:extLst>
            </p:cNvPr>
            <p:cNvSpPr/>
            <p:nvPr/>
          </p:nvSpPr>
          <p:spPr>
            <a:xfrm>
              <a:off x="-256876" y="4121001"/>
              <a:ext cx="10881520" cy="33095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3200" b="1" dirty="0">
                  <a:solidFill>
                    <a:schemeClr val="tx2"/>
                  </a:solidFill>
                  <a:latin typeface="Tahoma" charset="0"/>
                  <a:ea typeface="Tahoma" charset="0"/>
                  <a:cs typeface="Tahoma" charset="0"/>
                </a:rPr>
                <a:t>Main here</a:t>
              </a:r>
            </a:p>
            <a:p>
              <a:pPr>
                <a:lnSpc>
                  <a:spcPct val="50000"/>
                </a:lnSpc>
              </a:pPr>
              <a:r>
                <a:rPr lang="en-US" sz="2800" dirty="0">
                  <a:solidFill>
                    <a:schemeClr val="tx2"/>
                  </a:solidFill>
                  <a:latin typeface="Tahoma" charset="0"/>
                  <a:ea typeface="Tahoma" charset="0"/>
                  <a:cs typeface="Tahoma" charset="0"/>
                </a:rPr>
                <a:t>___</a:t>
              </a:r>
            </a:p>
            <a:p>
              <a:pPr>
                <a:lnSpc>
                  <a:spcPct val="150000"/>
                </a:lnSpc>
              </a:pPr>
              <a:endParaRPr lang="en-US" sz="70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tx2"/>
                  </a:solidFill>
                  <a:latin typeface="Tahoma" charset="0"/>
                  <a:ea typeface="Tahoma" charset="0"/>
                  <a:cs typeface="Tahoma" charset="0"/>
                </a:rPr>
                <a:t>Lorem Ipsum has been the industry's standard dummy text ever since the 1500s, when an unknown</a:t>
              </a:r>
            </a:p>
          </p:txBody>
        </p:sp>
        <p:sp>
          <p:nvSpPr>
            <p:cNvPr id="29" name="Полилиния 28">
              <a:extLst>
                <a:ext uri="{FF2B5EF4-FFF2-40B4-BE49-F238E27FC236}">
                  <a16:creationId xmlns:a16="http://schemas.microsoft.com/office/drawing/2014/main" id="{CAAF35A3-FB7F-194C-BB3A-3E7A105F63BD}"/>
                </a:ext>
              </a:extLst>
            </p:cNvPr>
            <p:cNvSpPr/>
            <p:nvPr/>
          </p:nvSpPr>
          <p:spPr>
            <a:xfrm>
              <a:off x="11551590" y="5130753"/>
              <a:ext cx="641997" cy="1511867"/>
            </a:xfrm>
            <a:custGeom>
              <a:avLst/>
              <a:gdLst>
                <a:gd name="connsiteX0" fmla="*/ 896376 w 896376"/>
                <a:gd name="connsiteY0" fmla="*/ 0 h 2110914"/>
                <a:gd name="connsiteX1" fmla="*/ 896376 w 896376"/>
                <a:gd name="connsiteY1" fmla="*/ 2110914 h 2110914"/>
                <a:gd name="connsiteX2" fmla="*/ 112488 w 896376"/>
                <a:gd name="connsiteY2" fmla="*/ 1327026 h 2110914"/>
                <a:gd name="connsiteX3" fmla="*/ 112488 w 896376"/>
                <a:gd name="connsiteY3" fmla="*/ 783888 h 2110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96376" h="2110914">
                  <a:moveTo>
                    <a:pt x="896376" y="0"/>
                  </a:moveTo>
                  <a:lnTo>
                    <a:pt x="896376" y="2110914"/>
                  </a:lnTo>
                  <a:lnTo>
                    <a:pt x="112488" y="1327026"/>
                  </a:lnTo>
                  <a:cubicBezTo>
                    <a:pt x="-37496" y="1177043"/>
                    <a:pt x="-37496" y="933872"/>
                    <a:pt x="112488" y="78388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>
                <a:solidFill>
                  <a:schemeClr val="tx2"/>
                </a:solidFill>
              </a:endParaRPr>
            </a:p>
          </p:txBody>
        </p:sp>
      </p:grp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2E691A7E-CEE8-D444-B94E-51AF2F8AFBA2}"/>
              </a:ext>
            </a:extLst>
          </p:cNvPr>
          <p:cNvGrpSpPr/>
          <p:nvPr/>
        </p:nvGrpSpPr>
        <p:grpSpPr>
          <a:xfrm>
            <a:off x="14602691" y="3407970"/>
            <a:ext cx="9782151" cy="3452079"/>
            <a:chOff x="-1488746" y="3402410"/>
            <a:chExt cx="13682333" cy="4968552"/>
          </a:xfrm>
        </p:grpSpPr>
        <p:sp>
          <p:nvSpPr>
            <p:cNvPr id="31" name="Скругленный прямоугольник 30">
              <a:extLst>
                <a:ext uri="{FF2B5EF4-FFF2-40B4-BE49-F238E27FC236}">
                  <a16:creationId xmlns:a16="http://schemas.microsoft.com/office/drawing/2014/main" id="{CEC11090-6FEB-5C41-8090-B1C3FF289DE3}"/>
                </a:ext>
              </a:extLst>
            </p:cNvPr>
            <p:cNvSpPr/>
            <p:nvPr/>
          </p:nvSpPr>
          <p:spPr>
            <a:xfrm>
              <a:off x="-1488746" y="3402410"/>
              <a:ext cx="13682333" cy="4968552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  <a:effectLst>
              <a:outerShdw blurRad="1270000" dist="609600" dir="2400000" algn="tl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>
                <a:solidFill>
                  <a:schemeClr val="tx2"/>
                </a:solidFill>
              </a:endParaRPr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8FC128F3-E3FA-8E4E-B63E-796F95A2DBEE}"/>
                </a:ext>
              </a:extLst>
            </p:cNvPr>
            <p:cNvSpPr/>
            <p:nvPr/>
          </p:nvSpPr>
          <p:spPr>
            <a:xfrm>
              <a:off x="-256876" y="4121001"/>
              <a:ext cx="10881520" cy="33095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3200" b="1" dirty="0">
                  <a:solidFill>
                    <a:schemeClr val="tx2"/>
                  </a:solidFill>
                  <a:latin typeface="Tahoma" charset="0"/>
                  <a:ea typeface="Tahoma" charset="0"/>
                  <a:cs typeface="Tahoma" charset="0"/>
                </a:rPr>
                <a:t>Main here</a:t>
              </a:r>
            </a:p>
            <a:p>
              <a:pPr>
                <a:lnSpc>
                  <a:spcPct val="50000"/>
                </a:lnSpc>
              </a:pPr>
              <a:r>
                <a:rPr lang="en-US" sz="2800" dirty="0">
                  <a:solidFill>
                    <a:schemeClr val="tx2"/>
                  </a:solidFill>
                  <a:latin typeface="Tahoma" charset="0"/>
                  <a:ea typeface="Tahoma" charset="0"/>
                  <a:cs typeface="Tahoma" charset="0"/>
                </a:rPr>
                <a:t>___</a:t>
              </a:r>
            </a:p>
            <a:p>
              <a:pPr>
                <a:lnSpc>
                  <a:spcPct val="150000"/>
                </a:lnSpc>
              </a:pPr>
              <a:endParaRPr lang="en-US" sz="70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>
                  <a:solidFill>
                    <a:schemeClr val="tx2"/>
                  </a:solidFill>
                  <a:latin typeface="Tahoma" charset="0"/>
                  <a:ea typeface="Tahoma" charset="0"/>
                  <a:cs typeface="Tahoma" charset="0"/>
                </a:rPr>
                <a:t>Lorem Ipsum has been the industry's standard dummy text ever since the 1500s, when an unknown</a:t>
              </a:r>
            </a:p>
          </p:txBody>
        </p:sp>
        <p:sp>
          <p:nvSpPr>
            <p:cNvPr id="33" name="Полилиния 32">
              <a:extLst>
                <a:ext uri="{FF2B5EF4-FFF2-40B4-BE49-F238E27FC236}">
                  <a16:creationId xmlns:a16="http://schemas.microsoft.com/office/drawing/2014/main" id="{BC7B6557-6BDB-6E45-897A-50D8462719BD}"/>
                </a:ext>
              </a:extLst>
            </p:cNvPr>
            <p:cNvSpPr/>
            <p:nvPr/>
          </p:nvSpPr>
          <p:spPr>
            <a:xfrm>
              <a:off x="11551590" y="5130753"/>
              <a:ext cx="641997" cy="1511867"/>
            </a:xfrm>
            <a:custGeom>
              <a:avLst/>
              <a:gdLst>
                <a:gd name="connsiteX0" fmla="*/ 896376 w 896376"/>
                <a:gd name="connsiteY0" fmla="*/ 0 h 2110914"/>
                <a:gd name="connsiteX1" fmla="*/ 896376 w 896376"/>
                <a:gd name="connsiteY1" fmla="*/ 2110914 h 2110914"/>
                <a:gd name="connsiteX2" fmla="*/ 112488 w 896376"/>
                <a:gd name="connsiteY2" fmla="*/ 1327026 h 2110914"/>
                <a:gd name="connsiteX3" fmla="*/ 112488 w 896376"/>
                <a:gd name="connsiteY3" fmla="*/ 783888 h 2110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96376" h="2110914">
                  <a:moveTo>
                    <a:pt x="896376" y="0"/>
                  </a:moveTo>
                  <a:lnTo>
                    <a:pt x="896376" y="2110914"/>
                  </a:lnTo>
                  <a:lnTo>
                    <a:pt x="112488" y="1327026"/>
                  </a:lnTo>
                  <a:cubicBezTo>
                    <a:pt x="-37496" y="1177043"/>
                    <a:pt x="-37496" y="933872"/>
                    <a:pt x="112488" y="78388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>
                <a:solidFill>
                  <a:schemeClr val="tx2"/>
                </a:solidFill>
              </a:endParaRPr>
            </a:p>
          </p:txBody>
        </p:sp>
      </p:grp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4C6F3820-C240-DD4E-9D27-2E44706E8CB0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anchor="ctr"/>
          <a:lstStyle/>
          <a:p>
            <a:r>
              <a:rPr lang="en" dirty="0"/>
              <a:t>MODULAR GRID SYSTEM</a:t>
            </a:r>
            <a:endParaRPr lang="ru-RU" sz="8001" dirty="0"/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2BFF9BCB-4351-454F-8398-5C61D434FE8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601921" y="5562649"/>
            <a:ext cx="8104750" cy="4719577"/>
          </a:xfrm>
          <a:prstGeom prst="rect">
            <a:avLst/>
          </a:prstGeo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Lorem Ipsum has been the industry's standard dummy text ever since the 1500s, when an unknown printer took a galley of type and scrambled it to make a type specimen book.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It has survived not only five centuries, but also the leap Standard dummy Lorem Ipsum has been the industry's standard dummy text ever since</a:t>
            </a:r>
          </a:p>
        </p:txBody>
      </p:sp>
      <p:grpSp>
        <p:nvGrpSpPr>
          <p:cNvPr id="34" name="Группа 33">
            <a:extLst>
              <a:ext uri="{FF2B5EF4-FFF2-40B4-BE49-F238E27FC236}">
                <a16:creationId xmlns:a16="http://schemas.microsoft.com/office/drawing/2014/main" id="{E400CD1B-CD63-BD4A-A16E-49F1F0E71F4E}"/>
              </a:ext>
            </a:extLst>
          </p:cNvPr>
          <p:cNvGrpSpPr/>
          <p:nvPr/>
        </p:nvGrpSpPr>
        <p:grpSpPr>
          <a:xfrm>
            <a:off x="-92708" y="-23862"/>
            <a:ext cx="24479883" cy="13741450"/>
            <a:chOff x="-92708" y="-23862"/>
            <a:chExt cx="24479883" cy="13741450"/>
          </a:xfrm>
        </p:grpSpPr>
        <p:cxnSp>
          <p:nvCxnSpPr>
            <p:cNvPr id="35" name="Прямая соединительная линия 34">
              <a:extLst>
                <a:ext uri="{FF2B5EF4-FFF2-40B4-BE49-F238E27FC236}">
                  <a16:creationId xmlns:a16="http://schemas.microsoft.com/office/drawing/2014/main" id="{A40A10DC-39CA-1A4B-A29E-9E60CCA5A04C}"/>
                </a:ext>
              </a:extLst>
            </p:cNvPr>
            <p:cNvCxnSpPr/>
            <p:nvPr userDrawn="1"/>
          </p:nvCxnSpPr>
          <p:spPr>
            <a:xfrm>
              <a:off x="-92708" y="3411500"/>
              <a:ext cx="24479883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>
              <a:extLst>
                <a:ext uri="{FF2B5EF4-FFF2-40B4-BE49-F238E27FC236}">
                  <a16:creationId xmlns:a16="http://schemas.microsoft.com/office/drawing/2014/main" id="{4E4B1C6A-890F-E74D-BCB1-60DF716988C8}"/>
                </a:ext>
              </a:extLst>
            </p:cNvPr>
            <p:cNvCxnSpPr/>
            <p:nvPr userDrawn="1"/>
          </p:nvCxnSpPr>
          <p:spPr>
            <a:xfrm>
              <a:off x="0" y="10282226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>
              <a:extLst>
                <a:ext uri="{FF2B5EF4-FFF2-40B4-BE49-F238E27FC236}">
                  <a16:creationId xmlns:a16="http://schemas.microsoft.com/office/drawing/2014/main" id="{A0F38D1E-4515-0D4B-9208-EE5CCCA82ACF}"/>
                </a:ext>
              </a:extLst>
            </p:cNvPr>
            <p:cNvCxnSpPr/>
            <p:nvPr userDrawn="1"/>
          </p:nvCxnSpPr>
          <p:spPr>
            <a:xfrm>
              <a:off x="0" y="6846863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8" name="Группа 37">
              <a:extLst>
                <a:ext uri="{FF2B5EF4-FFF2-40B4-BE49-F238E27FC236}">
                  <a16:creationId xmlns:a16="http://schemas.microsoft.com/office/drawing/2014/main" id="{D74D2A2F-528F-C241-947E-D0B4386DF460}"/>
                </a:ext>
              </a:extLst>
            </p:cNvPr>
            <p:cNvGrpSpPr/>
            <p:nvPr userDrawn="1"/>
          </p:nvGrpSpPr>
          <p:grpSpPr>
            <a:xfrm>
              <a:off x="4803837" y="-23862"/>
              <a:ext cx="14708499" cy="13741450"/>
              <a:chOff x="4803837" y="-23862"/>
              <a:chExt cx="14708499" cy="13741450"/>
            </a:xfrm>
          </p:grpSpPr>
          <p:cxnSp>
            <p:nvCxnSpPr>
              <p:cNvPr id="39" name="Прямая соединительная линия 38">
                <a:extLst>
                  <a:ext uri="{FF2B5EF4-FFF2-40B4-BE49-F238E27FC236}">
                    <a16:creationId xmlns:a16="http://schemas.microsoft.com/office/drawing/2014/main" id="{D32249A5-EBD5-5B40-954F-438194E7C52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4803837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>
                <a:extLst>
                  <a:ext uri="{FF2B5EF4-FFF2-40B4-BE49-F238E27FC236}">
                    <a16:creationId xmlns:a16="http://schemas.microsoft.com/office/drawing/2014/main" id="{FDB8A86C-5C03-6847-83DF-07B13C16EB8F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4609503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>
                <a:extLst>
                  <a:ext uri="{FF2B5EF4-FFF2-40B4-BE49-F238E27FC236}">
                    <a16:creationId xmlns:a16="http://schemas.microsoft.com/office/drawing/2014/main" id="{DD9B8471-8DF0-A745-8252-7764D8BA3D2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9706670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>
                <a:extLst>
                  <a:ext uri="{FF2B5EF4-FFF2-40B4-BE49-F238E27FC236}">
                    <a16:creationId xmlns:a16="http://schemas.microsoft.com/office/drawing/2014/main" id="{92E542A8-D743-5A47-923C-10A00F9AAFA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9512336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613482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8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2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3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5" presetID="2" presetClass="entr" presetSubtype="8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7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8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5" presetID="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Группа 70">
            <a:extLst>
              <a:ext uri="{FF2B5EF4-FFF2-40B4-BE49-F238E27FC236}">
                <a16:creationId xmlns:a16="http://schemas.microsoft.com/office/drawing/2014/main" id="{A49517D6-4510-4E4F-93DA-D30A0C79605E}"/>
              </a:ext>
            </a:extLst>
          </p:cNvPr>
          <p:cNvGrpSpPr/>
          <p:nvPr/>
        </p:nvGrpSpPr>
        <p:grpSpPr>
          <a:xfrm>
            <a:off x="0" y="3412074"/>
            <a:ext cx="9720207" cy="6869846"/>
            <a:chOff x="1112099" y="7362850"/>
            <a:chExt cx="10192478" cy="7203628"/>
          </a:xfrm>
        </p:grpSpPr>
        <p:sp>
          <p:nvSpPr>
            <p:cNvPr id="72" name="Скругленный прямоугольник 71">
              <a:extLst>
                <a:ext uri="{FF2B5EF4-FFF2-40B4-BE49-F238E27FC236}">
                  <a16:creationId xmlns:a16="http://schemas.microsoft.com/office/drawing/2014/main" id="{D37C34CF-4381-F340-9CE1-2EB2DA3ED7E9}"/>
                </a:ext>
              </a:extLst>
            </p:cNvPr>
            <p:cNvSpPr/>
            <p:nvPr/>
          </p:nvSpPr>
          <p:spPr>
            <a:xfrm>
              <a:off x="1112099" y="7362850"/>
              <a:ext cx="10192478" cy="7203628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73" name="Прямоугольник 72">
              <a:extLst>
                <a:ext uri="{FF2B5EF4-FFF2-40B4-BE49-F238E27FC236}">
                  <a16:creationId xmlns:a16="http://schemas.microsoft.com/office/drawing/2014/main" id="{C148B687-FB2F-E646-8D39-A511EF0F91E6}"/>
                </a:ext>
              </a:extLst>
            </p:cNvPr>
            <p:cNvSpPr/>
            <p:nvPr/>
          </p:nvSpPr>
          <p:spPr>
            <a:xfrm>
              <a:off x="1855984" y="8442970"/>
              <a:ext cx="8704708" cy="40801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tx2"/>
                  </a:solidFill>
                  <a:latin typeface="Tahoma" charset="0"/>
                  <a:ea typeface="Tahoma" charset="0"/>
                  <a:cs typeface="Tahoma" charset="0"/>
                </a:rPr>
                <a:t>SMART</a:t>
              </a:r>
              <a:r>
                <a:rPr lang="ru-RU" sz="3600" b="1" dirty="0">
                  <a:solidFill>
                    <a:schemeClr val="tx2"/>
                  </a:solidFill>
                  <a:latin typeface="Tahoma" charset="0"/>
                  <a:ea typeface="Tahoma" charset="0"/>
                  <a:cs typeface="Tahoma" charset="0"/>
                </a:rPr>
                <a:t> </a:t>
              </a:r>
              <a:r>
                <a:rPr lang="en-US" sz="3600" b="1" dirty="0">
                  <a:solidFill>
                    <a:schemeClr val="tx2"/>
                  </a:solidFill>
                  <a:latin typeface="Tahoma" charset="0"/>
                  <a:ea typeface="Tahoma" charset="0"/>
                  <a:cs typeface="Tahoma" charset="0"/>
                </a:rPr>
                <a:t>HEADER</a:t>
              </a:r>
            </a:p>
            <a:p>
              <a:pPr algn="ctr"/>
              <a:r>
                <a:rPr lang="en-US" sz="2800" dirty="0">
                  <a:solidFill>
                    <a:schemeClr val="tx2"/>
                  </a:solidFill>
                  <a:latin typeface="Tahoma" charset="0"/>
                  <a:ea typeface="Tahoma" charset="0"/>
                  <a:cs typeface="Tahoma" charset="0"/>
                </a:rPr>
                <a:t>___</a:t>
              </a:r>
            </a:p>
            <a:p>
              <a:pPr algn="ctr">
                <a:lnSpc>
                  <a:spcPct val="150000"/>
                </a:lnSpc>
              </a:pPr>
              <a:endParaRPr lang="en-US" sz="105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endParaRPr>
            </a:p>
            <a:p>
              <a:pPr algn="ctr">
                <a:lnSpc>
                  <a:spcPct val="150000"/>
                </a:lnSpc>
                <a:spcBef>
                  <a:spcPts val="1200"/>
                </a:spcBef>
              </a:pPr>
              <a:r>
                <a:rPr lang="en-US" sz="2400" dirty="0">
                  <a:solidFill>
                    <a:schemeClr val="tx2"/>
                  </a:solidFill>
                  <a:latin typeface="Tahoma" charset="0"/>
                  <a:ea typeface="Tahoma" charset="0"/>
                  <a:cs typeface="Tahoma" charset="0"/>
                </a:rPr>
                <a:t>Lorem Lorem Ipsum has been the industry's standard Lorem Ipsum has been the industry's standard dummy text ever since the 1500s, when an unknown printer took a galley of type and scrambled it to make a book</a:t>
              </a:r>
            </a:p>
          </p:txBody>
        </p:sp>
        <p:sp>
          <p:nvSpPr>
            <p:cNvPr id="74" name="Полилиния 73">
              <a:extLst>
                <a:ext uri="{FF2B5EF4-FFF2-40B4-BE49-F238E27FC236}">
                  <a16:creationId xmlns:a16="http://schemas.microsoft.com/office/drawing/2014/main" id="{DABE6D15-D1A0-EC47-966C-D4FEA5FB68DB}"/>
                </a:ext>
              </a:extLst>
            </p:cNvPr>
            <p:cNvSpPr/>
            <p:nvPr/>
          </p:nvSpPr>
          <p:spPr>
            <a:xfrm rot="16200000">
              <a:off x="5999290" y="7079605"/>
              <a:ext cx="418095" cy="984590"/>
            </a:xfrm>
            <a:custGeom>
              <a:avLst/>
              <a:gdLst>
                <a:gd name="connsiteX0" fmla="*/ 896376 w 896376"/>
                <a:gd name="connsiteY0" fmla="*/ 0 h 2110914"/>
                <a:gd name="connsiteX1" fmla="*/ 896376 w 896376"/>
                <a:gd name="connsiteY1" fmla="*/ 2110914 h 2110914"/>
                <a:gd name="connsiteX2" fmla="*/ 112488 w 896376"/>
                <a:gd name="connsiteY2" fmla="*/ 1327026 h 2110914"/>
                <a:gd name="connsiteX3" fmla="*/ 112488 w 896376"/>
                <a:gd name="connsiteY3" fmla="*/ 783888 h 2110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96376" h="2110914">
                  <a:moveTo>
                    <a:pt x="896376" y="0"/>
                  </a:moveTo>
                  <a:lnTo>
                    <a:pt x="896376" y="2110914"/>
                  </a:lnTo>
                  <a:lnTo>
                    <a:pt x="112488" y="1327026"/>
                  </a:lnTo>
                  <a:cubicBezTo>
                    <a:pt x="-37496" y="1177043"/>
                    <a:pt x="-37496" y="933872"/>
                    <a:pt x="112488" y="783888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sp>
        <p:nvSpPr>
          <p:cNvPr id="70" name="Скругленный прямоугольник 69">
            <a:extLst>
              <a:ext uri="{FF2B5EF4-FFF2-40B4-BE49-F238E27FC236}">
                <a16:creationId xmlns:a16="http://schemas.microsoft.com/office/drawing/2014/main" id="{8EA45091-888A-564F-B7DD-207F28F5DA8C}"/>
              </a:ext>
            </a:extLst>
          </p:cNvPr>
          <p:cNvSpPr/>
          <p:nvPr/>
        </p:nvSpPr>
        <p:spPr>
          <a:xfrm>
            <a:off x="3192587" y="9782319"/>
            <a:ext cx="3252783" cy="110892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>
            <a:outerShdw blurRad="1270000" dist="609600" dir="2400000" algn="tl" rotWithShape="0">
              <a:prstClr val="black">
                <a:alpha val="3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rPr>
              <a:t>Go To Site</a:t>
            </a:r>
            <a:endParaRPr lang="ru-RU" sz="2800" b="1" dirty="0">
              <a:solidFill>
                <a:schemeClr val="tx2"/>
              </a:solidFill>
              <a:latin typeface="Tahoma" charset="0"/>
              <a:ea typeface="Tahoma" charset="0"/>
              <a:cs typeface="Tahoma" charset="0"/>
            </a:endParaRPr>
          </a:p>
        </p:txBody>
      </p:sp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9E5F0D71-4CB3-0D44-9623-9711B85AE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MODULAR GRID SYSTEM</a:t>
            </a:r>
            <a:endParaRPr lang="ru-RU" dirty="0"/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4171D5A2-97A5-8948-9978-45866FA0BCB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Lorem Ipsum has been the industry's standard dummy text ever since the 1500s, when an unknown printer took a galley of type and scrambled it to make a type specimen book.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It has survived not only five centuries, but also the leap Standard dummy Lorem Ipsum has been the industry's standard dummy text ever since</a:t>
            </a:r>
          </a:p>
        </p:txBody>
      </p:sp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96308F7B-42C3-A049-8CCE-13ABB7637D32}"/>
              </a:ext>
            </a:extLst>
          </p:cNvPr>
          <p:cNvGrpSpPr/>
          <p:nvPr/>
        </p:nvGrpSpPr>
        <p:grpSpPr>
          <a:xfrm>
            <a:off x="-92708" y="-23862"/>
            <a:ext cx="24479883" cy="13741450"/>
            <a:chOff x="-92708" y="-23862"/>
            <a:chExt cx="24479883" cy="13741450"/>
          </a:xfrm>
        </p:grpSpPr>
        <p:cxnSp>
          <p:nvCxnSpPr>
            <p:cNvPr id="58" name="Прямая соединительная линия 57">
              <a:extLst>
                <a:ext uri="{FF2B5EF4-FFF2-40B4-BE49-F238E27FC236}">
                  <a16:creationId xmlns:a16="http://schemas.microsoft.com/office/drawing/2014/main" id="{448B6CF6-C1D4-0149-B98D-936832668D0F}"/>
                </a:ext>
              </a:extLst>
            </p:cNvPr>
            <p:cNvCxnSpPr/>
            <p:nvPr userDrawn="1"/>
          </p:nvCxnSpPr>
          <p:spPr>
            <a:xfrm>
              <a:off x="-92708" y="3411500"/>
              <a:ext cx="24479883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>
              <a:extLst>
                <a:ext uri="{FF2B5EF4-FFF2-40B4-BE49-F238E27FC236}">
                  <a16:creationId xmlns:a16="http://schemas.microsoft.com/office/drawing/2014/main" id="{211F3E90-E3FD-7244-9F8E-A3DC38DA478E}"/>
                </a:ext>
              </a:extLst>
            </p:cNvPr>
            <p:cNvCxnSpPr/>
            <p:nvPr userDrawn="1"/>
          </p:nvCxnSpPr>
          <p:spPr>
            <a:xfrm>
              <a:off x="0" y="10282226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>
              <a:extLst>
                <a:ext uri="{FF2B5EF4-FFF2-40B4-BE49-F238E27FC236}">
                  <a16:creationId xmlns:a16="http://schemas.microsoft.com/office/drawing/2014/main" id="{B946A04A-40FF-C04A-BD47-4BFF1269AF73}"/>
                </a:ext>
              </a:extLst>
            </p:cNvPr>
            <p:cNvCxnSpPr/>
            <p:nvPr userDrawn="1"/>
          </p:nvCxnSpPr>
          <p:spPr>
            <a:xfrm>
              <a:off x="0" y="6846863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Группа 60">
              <a:extLst>
                <a:ext uri="{FF2B5EF4-FFF2-40B4-BE49-F238E27FC236}">
                  <a16:creationId xmlns:a16="http://schemas.microsoft.com/office/drawing/2014/main" id="{B51A2786-D3EB-9E46-B575-50ED9FD3EE6E}"/>
                </a:ext>
              </a:extLst>
            </p:cNvPr>
            <p:cNvGrpSpPr/>
            <p:nvPr userDrawn="1"/>
          </p:nvGrpSpPr>
          <p:grpSpPr>
            <a:xfrm>
              <a:off x="4803837" y="-23862"/>
              <a:ext cx="14708499" cy="13741450"/>
              <a:chOff x="4803837" y="-23862"/>
              <a:chExt cx="14708499" cy="13741450"/>
            </a:xfrm>
          </p:grpSpPr>
          <p:cxnSp>
            <p:nvCxnSpPr>
              <p:cNvPr id="62" name="Прямая соединительная линия 61">
                <a:extLst>
                  <a:ext uri="{FF2B5EF4-FFF2-40B4-BE49-F238E27FC236}">
                    <a16:creationId xmlns:a16="http://schemas.microsoft.com/office/drawing/2014/main" id="{866A7642-225E-D243-85FD-94FBF712E947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4803837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>
                <a:extLst>
                  <a:ext uri="{FF2B5EF4-FFF2-40B4-BE49-F238E27FC236}">
                    <a16:creationId xmlns:a16="http://schemas.microsoft.com/office/drawing/2014/main" id="{45037200-F88A-DD4D-BAE7-F3DA8C9202E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4609503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>
                <a:extLst>
                  <a:ext uri="{FF2B5EF4-FFF2-40B4-BE49-F238E27FC236}">
                    <a16:creationId xmlns:a16="http://schemas.microsoft.com/office/drawing/2014/main" id="{2C78CB40-AB4F-254A-9A97-E5E573A581A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9706670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>
                <a:extLst>
                  <a:ext uri="{FF2B5EF4-FFF2-40B4-BE49-F238E27FC236}">
                    <a16:creationId xmlns:a16="http://schemas.microsoft.com/office/drawing/2014/main" id="{5397ED82-D5F1-F84D-9350-DA716733F4B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9512336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204110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2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2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3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4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6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7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9" presetID="2" presetClass="entr" presetSubtype="1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1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2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0" grpId="0" animBg="1"/>
          <p:bldP spid="14" grpId="0"/>
          <p:bldP spid="15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9" presetID="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1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2" dur="5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0" grpId="0" animBg="1"/>
          <p:bldP spid="14" grpId="0"/>
          <p:bldP spid="15" grpId="0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Скругленный прямоугольник 74">
            <a:extLst>
              <a:ext uri="{FF2B5EF4-FFF2-40B4-BE49-F238E27FC236}">
                <a16:creationId xmlns:a16="http://schemas.microsoft.com/office/drawing/2014/main" id="{9CC0D0FF-4A41-0C46-A298-1F0B0983B63C}"/>
              </a:ext>
            </a:extLst>
          </p:cNvPr>
          <p:cNvSpPr/>
          <p:nvPr/>
        </p:nvSpPr>
        <p:spPr>
          <a:xfrm>
            <a:off x="14615792" y="3411500"/>
            <a:ext cx="4895528" cy="3435363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76" name="Скругленный прямоугольник 75">
            <a:extLst>
              <a:ext uri="{FF2B5EF4-FFF2-40B4-BE49-F238E27FC236}">
                <a16:creationId xmlns:a16="http://schemas.microsoft.com/office/drawing/2014/main" id="{A0C72C06-0A97-5B40-9719-07453D181998}"/>
              </a:ext>
            </a:extLst>
          </p:cNvPr>
          <p:cNvSpPr/>
          <p:nvPr/>
        </p:nvSpPr>
        <p:spPr>
          <a:xfrm>
            <a:off x="14615792" y="10282226"/>
            <a:ext cx="4895528" cy="3435363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77" name="Скругленный прямоугольник 76">
            <a:extLst>
              <a:ext uri="{FF2B5EF4-FFF2-40B4-BE49-F238E27FC236}">
                <a16:creationId xmlns:a16="http://schemas.microsoft.com/office/drawing/2014/main" id="{093C14AE-0D9C-094E-BE24-62E491419577}"/>
              </a:ext>
            </a:extLst>
          </p:cNvPr>
          <p:cNvSpPr/>
          <p:nvPr/>
        </p:nvSpPr>
        <p:spPr>
          <a:xfrm>
            <a:off x="14615793" y="-23862"/>
            <a:ext cx="4895528" cy="3435363"/>
          </a:xfrm>
          <a:prstGeom prst="roundRect">
            <a:avLst>
              <a:gd name="adj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78" name="Скругленный прямоугольник 77">
            <a:extLst>
              <a:ext uri="{FF2B5EF4-FFF2-40B4-BE49-F238E27FC236}">
                <a16:creationId xmlns:a16="http://schemas.microsoft.com/office/drawing/2014/main" id="{49B2717B-C298-3744-913F-FC48B694F77E}"/>
              </a:ext>
            </a:extLst>
          </p:cNvPr>
          <p:cNvSpPr/>
          <p:nvPr/>
        </p:nvSpPr>
        <p:spPr>
          <a:xfrm>
            <a:off x="14615793" y="6846863"/>
            <a:ext cx="4895528" cy="3435363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/>
          </a:p>
        </p:txBody>
      </p: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4C6F3820-C240-DD4E-9D27-2E44706E8CB0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anchor="ctr"/>
          <a:lstStyle/>
          <a:p>
            <a:r>
              <a:rPr lang="en" dirty="0"/>
              <a:t>MODULAR GRID SYSTEM</a:t>
            </a:r>
            <a:endParaRPr lang="ru-RU" sz="8001" dirty="0"/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2BFF9BCB-4351-454F-8398-5C61D434FE8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601921" y="5562649"/>
            <a:ext cx="10519658" cy="4719577"/>
          </a:xfrm>
          <a:prstGeom prst="rect">
            <a:avLst/>
          </a:prstGeo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Lorem Ipsum has been the industry's standard dummy text ever since the 1500s, when an unknown printer took a galley of type and scrambled it to make a type specimen book.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It has survived not only five centuries, but also the leap Standard dummy Lorem Ipsum has been the industry's standard dummy text ever since</a:t>
            </a:r>
          </a:p>
        </p:txBody>
      </p:sp>
      <p:grpSp>
        <p:nvGrpSpPr>
          <p:cNvPr id="34" name="Группа 33">
            <a:extLst>
              <a:ext uri="{FF2B5EF4-FFF2-40B4-BE49-F238E27FC236}">
                <a16:creationId xmlns:a16="http://schemas.microsoft.com/office/drawing/2014/main" id="{E400CD1B-CD63-BD4A-A16E-49F1F0E71F4E}"/>
              </a:ext>
            </a:extLst>
          </p:cNvPr>
          <p:cNvGrpSpPr/>
          <p:nvPr/>
        </p:nvGrpSpPr>
        <p:grpSpPr>
          <a:xfrm>
            <a:off x="-92708" y="-23862"/>
            <a:ext cx="24479883" cy="13741450"/>
            <a:chOff x="-92708" y="-23862"/>
            <a:chExt cx="24479883" cy="13741450"/>
          </a:xfrm>
        </p:grpSpPr>
        <p:cxnSp>
          <p:nvCxnSpPr>
            <p:cNvPr id="35" name="Прямая соединительная линия 34">
              <a:extLst>
                <a:ext uri="{FF2B5EF4-FFF2-40B4-BE49-F238E27FC236}">
                  <a16:creationId xmlns:a16="http://schemas.microsoft.com/office/drawing/2014/main" id="{A40A10DC-39CA-1A4B-A29E-9E60CCA5A04C}"/>
                </a:ext>
              </a:extLst>
            </p:cNvPr>
            <p:cNvCxnSpPr/>
            <p:nvPr userDrawn="1"/>
          </p:nvCxnSpPr>
          <p:spPr>
            <a:xfrm>
              <a:off x="-92708" y="3411500"/>
              <a:ext cx="24479883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>
              <a:extLst>
                <a:ext uri="{FF2B5EF4-FFF2-40B4-BE49-F238E27FC236}">
                  <a16:creationId xmlns:a16="http://schemas.microsoft.com/office/drawing/2014/main" id="{4E4B1C6A-890F-E74D-BCB1-60DF716988C8}"/>
                </a:ext>
              </a:extLst>
            </p:cNvPr>
            <p:cNvCxnSpPr/>
            <p:nvPr userDrawn="1"/>
          </p:nvCxnSpPr>
          <p:spPr>
            <a:xfrm>
              <a:off x="0" y="10282226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>
              <a:extLst>
                <a:ext uri="{FF2B5EF4-FFF2-40B4-BE49-F238E27FC236}">
                  <a16:creationId xmlns:a16="http://schemas.microsoft.com/office/drawing/2014/main" id="{A0F38D1E-4515-0D4B-9208-EE5CCCA82ACF}"/>
                </a:ext>
              </a:extLst>
            </p:cNvPr>
            <p:cNvCxnSpPr/>
            <p:nvPr userDrawn="1"/>
          </p:nvCxnSpPr>
          <p:spPr>
            <a:xfrm>
              <a:off x="0" y="6846863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8" name="Группа 37">
              <a:extLst>
                <a:ext uri="{FF2B5EF4-FFF2-40B4-BE49-F238E27FC236}">
                  <a16:creationId xmlns:a16="http://schemas.microsoft.com/office/drawing/2014/main" id="{D74D2A2F-528F-C241-947E-D0B4386DF460}"/>
                </a:ext>
              </a:extLst>
            </p:cNvPr>
            <p:cNvGrpSpPr/>
            <p:nvPr userDrawn="1"/>
          </p:nvGrpSpPr>
          <p:grpSpPr>
            <a:xfrm>
              <a:off x="4803837" y="-23862"/>
              <a:ext cx="14708499" cy="13741450"/>
              <a:chOff x="4803837" y="-23862"/>
              <a:chExt cx="14708499" cy="13741450"/>
            </a:xfrm>
          </p:grpSpPr>
          <p:cxnSp>
            <p:nvCxnSpPr>
              <p:cNvPr id="39" name="Прямая соединительная линия 38">
                <a:extLst>
                  <a:ext uri="{FF2B5EF4-FFF2-40B4-BE49-F238E27FC236}">
                    <a16:creationId xmlns:a16="http://schemas.microsoft.com/office/drawing/2014/main" id="{D32249A5-EBD5-5B40-954F-438194E7C52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4803837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>
                <a:extLst>
                  <a:ext uri="{FF2B5EF4-FFF2-40B4-BE49-F238E27FC236}">
                    <a16:creationId xmlns:a16="http://schemas.microsoft.com/office/drawing/2014/main" id="{FDB8A86C-5C03-6847-83DF-07B13C16EB8F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4609503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>
                <a:extLst>
                  <a:ext uri="{FF2B5EF4-FFF2-40B4-BE49-F238E27FC236}">
                    <a16:creationId xmlns:a16="http://schemas.microsoft.com/office/drawing/2014/main" id="{DD9B8471-8DF0-A745-8252-7764D8BA3D2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9706670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>
                <a:extLst>
                  <a:ext uri="{FF2B5EF4-FFF2-40B4-BE49-F238E27FC236}">
                    <a16:creationId xmlns:a16="http://schemas.microsoft.com/office/drawing/2014/main" id="{92E542A8-D743-5A47-923C-10A00F9AAFA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9512336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3" name="Текст 14">
            <a:extLst>
              <a:ext uri="{FF2B5EF4-FFF2-40B4-BE49-F238E27FC236}">
                <a16:creationId xmlns:a16="http://schemas.microsoft.com/office/drawing/2014/main" id="{0D4EB87E-AAA7-F946-8AD8-2F7FDF74884C}"/>
              </a:ext>
            </a:extLst>
          </p:cNvPr>
          <p:cNvSpPr txBox="1">
            <a:spLocks/>
          </p:cNvSpPr>
          <p:nvPr/>
        </p:nvSpPr>
        <p:spPr>
          <a:xfrm>
            <a:off x="20042459" y="903163"/>
            <a:ext cx="3970370" cy="1707159"/>
          </a:xfrm>
          <a:prstGeom prst="rect">
            <a:avLst/>
          </a:prstGeom>
        </p:spPr>
        <p:txBody>
          <a:bodyPr/>
          <a:lstStyle>
            <a:lvl1pPr marL="914492" indent="-914492" algn="l" defTabSz="2438645" rtl="0" eaLnBrk="1" latinLnBrk="0" hangingPunct="1">
              <a:lnSpc>
                <a:spcPct val="120000"/>
              </a:lnSpc>
              <a:spcBef>
                <a:spcPts val="1272"/>
              </a:spcBef>
              <a:buFont typeface="Arial" panose="020B0604020202020204" pitchFamily="34" charset="0"/>
              <a:buChar char="•"/>
              <a:defRPr lang="en-US" sz="2800" b="0" i="0" kern="120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  <a:lvl2pPr marL="1981398" indent="-762077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75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8305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267626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948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706271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25593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44913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364236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Lorem Ipsum has been the industry's standard dummy text ever</a:t>
            </a:r>
          </a:p>
        </p:txBody>
      </p:sp>
      <p:sp>
        <p:nvSpPr>
          <p:cNvPr id="81" name="Текст 14">
            <a:extLst>
              <a:ext uri="{FF2B5EF4-FFF2-40B4-BE49-F238E27FC236}">
                <a16:creationId xmlns:a16="http://schemas.microsoft.com/office/drawing/2014/main" id="{1144C289-1633-5144-A970-E1B11A05E515}"/>
              </a:ext>
            </a:extLst>
          </p:cNvPr>
          <p:cNvSpPr txBox="1">
            <a:spLocks/>
          </p:cNvSpPr>
          <p:nvPr/>
        </p:nvSpPr>
        <p:spPr>
          <a:xfrm>
            <a:off x="20042459" y="4263536"/>
            <a:ext cx="3970370" cy="1707159"/>
          </a:xfrm>
          <a:prstGeom prst="rect">
            <a:avLst/>
          </a:prstGeom>
        </p:spPr>
        <p:txBody>
          <a:bodyPr/>
          <a:lstStyle>
            <a:lvl1pPr marL="914492" indent="-914492" algn="l" defTabSz="2438645" rtl="0" eaLnBrk="1" latinLnBrk="0" hangingPunct="1">
              <a:lnSpc>
                <a:spcPct val="120000"/>
              </a:lnSpc>
              <a:spcBef>
                <a:spcPts val="1272"/>
              </a:spcBef>
              <a:buFont typeface="Arial" panose="020B0604020202020204" pitchFamily="34" charset="0"/>
              <a:buChar char="•"/>
              <a:defRPr lang="en-US" sz="2800" b="0" i="0" kern="120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  <a:lvl2pPr marL="1981398" indent="-762077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75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8305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267626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948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706271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25593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44913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364236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Lorem Ipsum has been the industry's standard dummy text ever</a:t>
            </a:r>
          </a:p>
        </p:txBody>
      </p:sp>
      <p:sp>
        <p:nvSpPr>
          <p:cNvPr id="82" name="Текст 14">
            <a:extLst>
              <a:ext uri="{FF2B5EF4-FFF2-40B4-BE49-F238E27FC236}">
                <a16:creationId xmlns:a16="http://schemas.microsoft.com/office/drawing/2014/main" id="{810BD8E4-520D-E04A-9EB7-990F3315B07F}"/>
              </a:ext>
            </a:extLst>
          </p:cNvPr>
          <p:cNvSpPr txBox="1">
            <a:spLocks/>
          </p:cNvSpPr>
          <p:nvPr/>
        </p:nvSpPr>
        <p:spPr>
          <a:xfrm>
            <a:off x="20042459" y="7623909"/>
            <a:ext cx="3970370" cy="1707159"/>
          </a:xfrm>
          <a:prstGeom prst="rect">
            <a:avLst/>
          </a:prstGeom>
        </p:spPr>
        <p:txBody>
          <a:bodyPr/>
          <a:lstStyle>
            <a:lvl1pPr marL="914492" indent="-914492" algn="l" defTabSz="2438645" rtl="0" eaLnBrk="1" latinLnBrk="0" hangingPunct="1">
              <a:lnSpc>
                <a:spcPct val="120000"/>
              </a:lnSpc>
              <a:spcBef>
                <a:spcPts val="1272"/>
              </a:spcBef>
              <a:buFont typeface="Arial" panose="020B0604020202020204" pitchFamily="34" charset="0"/>
              <a:buChar char="•"/>
              <a:defRPr lang="en-US" sz="2800" b="0" i="0" kern="120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  <a:lvl2pPr marL="1981398" indent="-762077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75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8305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267626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948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706271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25593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44913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364236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Lorem Ipsum has been the industry's standard dummy text ever</a:t>
            </a:r>
          </a:p>
        </p:txBody>
      </p:sp>
      <p:sp>
        <p:nvSpPr>
          <p:cNvPr id="83" name="Текст 14">
            <a:extLst>
              <a:ext uri="{FF2B5EF4-FFF2-40B4-BE49-F238E27FC236}">
                <a16:creationId xmlns:a16="http://schemas.microsoft.com/office/drawing/2014/main" id="{8D7DD43A-3067-144D-AFCB-443F5254EAAC}"/>
              </a:ext>
            </a:extLst>
          </p:cNvPr>
          <p:cNvSpPr txBox="1">
            <a:spLocks/>
          </p:cNvSpPr>
          <p:nvPr/>
        </p:nvSpPr>
        <p:spPr>
          <a:xfrm>
            <a:off x="20042459" y="10984283"/>
            <a:ext cx="3970370" cy="1707159"/>
          </a:xfrm>
          <a:prstGeom prst="rect">
            <a:avLst/>
          </a:prstGeom>
        </p:spPr>
        <p:txBody>
          <a:bodyPr/>
          <a:lstStyle>
            <a:lvl1pPr marL="914492" indent="-914492" algn="l" defTabSz="2438645" rtl="0" eaLnBrk="1" latinLnBrk="0" hangingPunct="1">
              <a:lnSpc>
                <a:spcPct val="120000"/>
              </a:lnSpc>
              <a:spcBef>
                <a:spcPts val="1272"/>
              </a:spcBef>
              <a:buFont typeface="Arial" panose="020B0604020202020204" pitchFamily="34" charset="0"/>
              <a:buChar char="•"/>
              <a:defRPr lang="en-US" sz="2800" b="0" i="0" kern="120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  <a:lvl2pPr marL="1981398" indent="-762077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75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8305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267626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948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706271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25593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44913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364236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Lorem Ipsum has been the industry's standard dummy text ever</a:t>
            </a:r>
          </a:p>
        </p:txBody>
      </p:sp>
      <p:grpSp>
        <p:nvGrpSpPr>
          <p:cNvPr id="84" name="Группа 83">
            <a:extLst>
              <a:ext uri="{FF2B5EF4-FFF2-40B4-BE49-F238E27FC236}">
                <a16:creationId xmlns:a16="http://schemas.microsoft.com/office/drawing/2014/main" id="{B50C07E4-AD6E-DD45-BF3C-74B01BC0B697}"/>
              </a:ext>
            </a:extLst>
          </p:cNvPr>
          <p:cNvGrpSpPr/>
          <p:nvPr/>
        </p:nvGrpSpPr>
        <p:grpSpPr>
          <a:xfrm>
            <a:off x="16494489" y="4239680"/>
            <a:ext cx="1155763" cy="1258675"/>
            <a:chOff x="5673246" y="573565"/>
            <a:chExt cx="300670" cy="327442"/>
          </a:xfrm>
        </p:grpSpPr>
        <p:sp>
          <p:nvSpPr>
            <p:cNvPr id="85" name="Freeform 893">
              <a:extLst>
                <a:ext uri="{FF2B5EF4-FFF2-40B4-BE49-F238E27FC236}">
                  <a16:creationId xmlns:a16="http://schemas.microsoft.com/office/drawing/2014/main" id="{F28A00F1-DE1A-7248-8931-8912066AF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3246" y="670356"/>
              <a:ext cx="300670" cy="230651"/>
            </a:xfrm>
            <a:custGeom>
              <a:avLst/>
              <a:gdLst>
                <a:gd name="T0" fmla="*/ 135 w 146"/>
                <a:gd name="T1" fmla="*/ 1 h 112"/>
                <a:gd name="T2" fmla="*/ 143 w 146"/>
                <a:gd name="T3" fmla="*/ 7 h 112"/>
                <a:gd name="T4" fmla="*/ 146 w 146"/>
                <a:gd name="T5" fmla="*/ 16 h 112"/>
                <a:gd name="T6" fmla="*/ 146 w 146"/>
                <a:gd name="T7" fmla="*/ 94 h 112"/>
                <a:gd name="T8" fmla="*/ 128 w 146"/>
                <a:gd name="T9" fmla="*/ 112 h 112"/>
                <a:gd name="T10" fmla="*/ 18 w 146"/>
                <a:gd name="T11" fmla="*/ 112 h 112"/>
                <a:gd name="T12" fmla="*/ 0 w 146"/>
                <a:gd name="T13" fmla="*/ 94 h 112"/>
                <a:gd name="T14" fmla="*/ 0 w 146"/>
                <a:gd name="T15" fmla="*/ 16 h 112"/>
                <a:gd name="T16" fmla="*/ 2 w 146"/>
                <a:gd name="T17" fmla="*/ 7 h 112"/>
                <a:gd name="T18" fmla="*/ 11 w 146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6" h="112">
                  <a:moveTo>
                    <a:pt x="135" y="1"/>
                  </a:moveTo>
                  <a:cubicBezTo>
                    <a:pt x="143" y="7"/>
                    <a:pt x="143" y="7"/>
                    <a:pt x="143" y="7"/>
                  </a:cubicBezTo>
                  <a:cubicBezTo>
                    <a:pt x="143" y="7"/>
                    <a:pt x="146" y="10"/>
                    <a:pt x="146" y="16"/>
                  </a:cubicBezTo>
                  <a:cubicBezTo>
                    <a:pt x="146" y="94"/>
                    <a:pt x="146" y="94"/>
                    <a:pt x="146" y="94"/>
                  </a:cubicBezTo>
                  <a:cubicBezTo>
                    <a:pt x="146" y="104"/>
                    <a:pt x="138" y="112"/>
                    <a:pt x="128" y="112"/>
                  </a:cubicBezTo>
                  <a:cubicBezTo>
                    <a:pt x="18" y="112"/>
                    <a:pt x="18" y="112"/>
                    <a:pt x="18" y="112"/>
                  </a:cubicBezTo>
                  <a:cubicBezTo>
                    <a:pt x="8" y="112"/>
                    <a:pt x="0" y="104"/>
                    <a:pt x="0" y="9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0"/>
                    <a:pt x="2" y="7"/>
                    <a:pt x="2" y="7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894">
              <a:extLst>
                <a:ext uri="{FF2B5EF4-FFF2-40B4-BE49-F238E27FC236}">
                  <a16:creationId xmlns:a16="http://schemas.microsoft.com/office/drawing/2014/main" id="{B8210DDD-372D-5242-9D03-C6D5669401FA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7384" y="573565"/>
              <a:ext cx="148276" cy="55603"/>
            </a:xfrm>
            <a:custGeom>
              <a:avLst/>
              <a:gdLst>
                <a:gd name="T0" fmla="*/ 0 w 72"/>
                <a:gd name="T1" fmla="*/ 27 h 27"/>
                <a:gd name="T2" fmla="*/ 0 w 72"/>
                <a:gd name="T3" fmla="*/ 27 h 27"/>
                <a:gd name="T4" fmla="*/ 25 w 72"/>
                <a:gd name="T5" fmla="*/ 7 h 27"/>
                <a:gd name="T6" fmla="*/ 48 w 72"/>
                <a:gd name="T7" fmla="*/ 7 h 27"/>
                <a:gd name="T8" fmla="*/ 72 w 72"/>
                <a:gd name="T9" fmla="*/ 26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27">
                  <a:moveTo>
                    <a:pt x="0" y="27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25" y="7"/>
                    <a:pt x="25" y="7"/>
                    <a:pt x="25" y="7"/>
                  </a:cubicBezTo>
                  <a:cubicBezTo>
                    <a:pt x="31" y="0"/>
                    <a:pt x="42" y="0"/>
                    <a:pt x="48" y="7"/>
                  </a:cubicBezTo>
                  <a:cubicBezTo>
                    <a:pt x="72" y="26"/>
                    <a:pt x="72" y="26"/>
                    <a:pt x="72" y="26"/>
                  </a:cubicBezTo>
                </a:path>
              </a:pathLst>
            </a:cu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Line 895">
              <a:extLst>
                <a:ext uri="{FF2B5EF4-FFF2-40B4-BE49-F238E27FC236}">
                  <a16:creationId xmlns:a16="http://schemas.microsoft.com/office/drawing/2014/main" id="{F5301157-1F43-4C4D-A0CF-048BE0BDB1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75065" y="709484"/>
              <a:ext cx="98850" cy="82375"/>
            </a:xfrm>
            <a:prstGeom prst="lin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Line 896">
              <a:extLst>
                <a:ext uri="{FF2B5EF4-FFF2-40B4-BE49-F238E27FC236}">
                  <a16:creationId xmlns:a16="http://schemas.microsoft.com/office/drawing/2014/main" id="{C937E94E-1EC9-4146-AEC5-FA29E6029D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3246" y="709484"/>
              <a:ext cx="98850" cy="82375"/>
            </a:xfrm>
            <a:prstGeom prst="lin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897">
              <a:extLst>
                <a:ext uri="{FF2B5EF4-FFF2-40B4-BE49-F238E27FC236}">
                  <a16:creationId xmlns:a16="http://schemas.microsoft.com/office/drawing/2014/main" id="{47EA6A62-A887-5044-AF41-B1B3C815B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5899" y="631228"/>
              <a:ext cx="253304" cy="96791"/>
            </a:xfrm>
            <a:custGeom>
              <a:avLst/>
              <a:gdLst>
                <a:gd name="T0" fmla="*/ 0 w 123"/>
                <a:gd name="T1" fmla="*/ 47 h 47"/>
                <a:gd name="T2" fmla="*/ 0 w 123"/>
                <a:gd name="T3" fmla="*/ 19 h 47"/>
                <a:gd name="T4" fmla="*/ 0 w 123"/>
                <a:gd name="T5" fmla="*/ 7 h 47"/>
                <a:gd name="T6" fmla="*/ 8 w 123"/>
                <a:gd name="T7" fmla="*/ 0 h 47"/>
                <a:gd name="T8" fmla="*/ 115 w 123"/>
                <a:gd name="T9" fmla="*/ 0 h 47"/>
                <a:gd name="T10" fmla="*/ 123 w 123"/>
                <a:gd name="T1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" h="47">
                  <a:moveTo>
                    <a:pt x="0" y="47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4" y="0"/>
                    <a:pt x="8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9" y="0"/>
                    <a:pt x="123" y="3"/>
                    <a:pt x="123" y="7"/>
                  </a:cubicBezTo>
                </a:path>
              </a:pathLst>
            </a:cu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Line 898">
              <a:extLst>
                <a:ext uri="{FF2B5EF4-FFF2-40B4-BE49-F238E27FC236}">
                  <a16:creationId xmlns:a16="http://schemas.microsoft.com/office/drawing/2014/main" id="{252C30E0-7D0C-ED42-AFFD-A4924AD63C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9203" y="645643"/>
              <a:ext cx="0" cy="80316"/>
            </a:xfrm>
            <a:prstGeom prst="lin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899">
              <a:extLst>
                <a:ext uri="{FF2B5EF4-FFF2-40B4-BE49-F238E27FC236}">
                  <a16:creationId xmlns:a16="http://schemas.microsoft.com/office/drawing/2014/main" id="{1896FF24-3B0E-724D-B390-82381428DB19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7365" y="760969"/>
              <a:ext cx="290373" cy="111207"/>
            </a:xfrm>
            <a:custGeom>
              <a:avLst/>
              <a:gdLst>
                <a:gd name="T0" fmla="*/ 141 w 141"/>
                <a:gd name="T1" fmla="*/ 54 h 54"/>
                <a:gd name="T2" fmla="*/ 113 w 141"/>
                <a:gd name="T3" fmla="*/ 31 h 54"/>
                <a:gd name="T4" fmla="*/ 80 w 141"/>
                <a:gd name="T5" fmla="*/ 4 h 54"/>
                <a:gd name="T6" fmla="*/ 80 w 141"/>
                <a:gd name="T7" fmla="*/ 4 h 54"/>
                <a:gd name="T8" fmla="*/ 79 w 141"/>
                <a:gd name="T9" fmla="*/ 4 h 54"/>
                <a:gd name="T10" fmla="*/ 79 w 141"/>
                <a:gd name="T11" fmla="*/ 4 h 54"/>
                <a:gd name="T12" fmla="*/ 62 w 141"/>
                <a:gd name="T13" fmla="*/ 4 h 54"/>
                <a:gd name="T14" fmla="*/ 62 w 141"/>
                <a:gd name="T15" fmla="*/ 4 h 54"/>
                <a:gd name="T16" fmla="*/ 62 w 141"/>
                <a:gd name="T17" fmla="*/ 4 h 54"/>
                <a:gd name="T18" fmla="*/ 61 w 141"/>
                <a:gd name="T19" fmla="*/ 4 h 54"/>
                <a:gd name="T20" fmla="*/ 51 w 141"/>
                <a:gd name="T21" fmla="*/ 13 h 54"/>
                <a:gd name="T22" fmla="*/ 51 w 141"/>
                <a:gd name="T23" fmla="*/ 13 h 54"/>
                <a:gd name="T24" fmla="*/ 0 w 141"/>
                <a:gd name="T2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1" h="54">
                  <a:moveTo>
                    <a:pt x="141" y="54"/>
                  </a:moveTo>
                  <a:cubicBezTo>
                    <a:pt x="113" y="31"/>
                    <a:pt x="113" y="31"/>
                    <a:pt x="113" y="31"/>
                  </a:cubicBezTo>
                  <a:cubicBezTo>
                    <a:pt x="80" y="4"/>
                    <a:pt x="80" y="4"/>
                    <a:pt x="80" y="4"/>
                  </a:cubicBezTo>
                  <a:cubicBezTo>
                    <a:pt x="80" y="4"/>
                    <a:pt x="80" y="4"/>
                    <a:pt x="80" y="4"/>
                  </a:cubicBezTo>
                  <a:cubicBezTo>
                    <a:pt x="79" y="4"/>
                    <a:pt x="79" y="4"/>
                    <a:pt x="79" y="4"/>
                  </a:cubicBezTo>
                  <a:cubicBezTo>
                    <a:pt x="79" y="4"/>
                    <a:pt x="79" y="4"/>
                    <a:pt x="79" y="4"/>
                  </a:cubicBezTo>
                  <a:cubicBezTo>
                    <a:pt x="74" y="0"/>
                    <a:pt x="67" y="0"/>
                    <a:pt x="62" y="4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51" y="13"/>
                    <a:pt x="51" y="13"/>
                    <a:pt x="51" y="13"/>
                  </a:cubicBezTo>
                  <a:cubicBezTo>
                    <a:pt x="51" y="13"/>
                    <a:pt x="51" y="13"/>
                    <a:pt x="51" y="13"/>
                  </a:cubicBezTo>
                  <a:cubicBezTo>
                    <a:pt x="0" y="54"/>
                    <a:pt x="0" y="54"/>
                    <a:pt x="0" y="54"/>
                  </a:cubicBezTo>
                </a:path>
              </a:pathLst>
            </a:cu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Line 900">
              <a:extLst>
                <a:ext uri="{FF2B5EF4-FFF2-40B4-BE49-F238E27FC236}">
                  <a16:creationId xmlns:a16="http://schemas.microsoft.com/office/drawing/2014/main" id="{98BB2C7E-6F24-2348-A3DE-23AD7106EA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7087" y="670356"/>
              <a:ext cx="166810" cy="0"/>
            </a:xfrm>
            <a:prstGeom prst="lin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Line 901">
              <a:extLst>
                <a:ext uri="{FF2B5EF4-FFF2-40B4-BE49-F238E27FC236}">
                  <a16:creationId xmlns:a16="http://schemas.microsoft.com/office/drawing/2014/main" id="{07616E9F-6F31-0D43-B330-8C973691D5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7087" y="697128"/>
              <a:ext cx="166810" cy="0"/>
            </a:xfrm>
            <a:prstGeom prst="lin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Line 902">
              <a:extLst>
                <a:ext uri="{FF2B5EF4-FFF2-40B4-BE49-F238E27FC236}">
                  <a16:creationId xmlns:a16="http://schemas.microsoft.com/office/drawing/2014/main" id="{13A289CB-7C1C-7846-813D-DEE0E73071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7087" y="723900"/>
              <a:ext cx="166810" cy="0"/>
            </a:xfrm>
            <a:prstGeom prst="lin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5" name="Группа 94">
            <a:extLst>
              <a:ext uri="{FF2B5EF4-FFF2-40B4-BE49-F238E27FC236}">
                <a16:creationId xmlns:a16="http://schemas.microsoft.com/office/drawing/2014/main" id="{08C4344A-4204-A143-8977-D3AB0BC6D9D2}"/>
              </a:ext>
            </a:extLst>
          </p:cNvPr>
          <p:cNvGrpSpPr/>
          <p:nvPr/>
        </p:nvGrpSpPr>
        <p:grpSpPr>
          <a:xfrm>
            <a:off x="16538027" y="986990"/>
            <a:ext cx="1068686" cy="1068686"/>
            <a:chOff x="3337904" y="2645306"/>
            <a:chExt cx="278017" cy="278017"/>
          </a:xfrm>
        </p:grpSpPr>
        <p:sp>
          <p:nvSpPr>
            <p:cNvPr id="96" name="Oval 1747">
              <a:extLst>
                <a:ext uri="{FF2B5EF4-FFF2-40B4-BE49-F238E27FC236}">
                  <a16:creationId xmlns:a16="http://schemas.microsoft.com/office/drawing/2014/main" id="{5087B29C-78F1-0349-9058-B7C0C2846B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7904" y="2645306"/>
              <a:ext cx="278017" cy="278017"/>
            </a:xfrm>
            <a:prstGeom prst="ellips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Oval 1748">
              <a:extLst>
                <a:ext uri="{FF2B5EF4-FFF2-40B4-BE49-F238E27FC236}">
                  <a16:creationId xmlns:a16="http://schemas.microsoft.com/office/drawing/2014/main" id="{A1A695A9-D876-D345-B016-3335152925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5567" y="2645306"/>
              <a:ext cx="162691" cy="278017"/>
            </a:xfrm>
            <a:prstGeom prst="ellips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Line 1749">
              <a:extLst>
                <a:ext uri="{FF2B5EF4-FFF2-40B4-BE49-F238E27FC236}">
                  <a16:creationId xmlns:a16="http://schemas.microsoft.com/office/drawing/2014/main" id="{CDF42B65-3377-BF4B-B2D9-7E7D387974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5883" y="2647366"/>
              <a:ext cx="0" cy="271839"/>
            </a:xfrm>
            <a:prstGeom prst="lin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Line 1750">
              <a:extLst>
                <a:ext uri="{FF2B5EF4-FFF2-40B4-BE49-F238E27FC236}">
                  <a16:creationId xmlns:a16="http://schemas.microsoft.com/office/drawing/2014/main" id="{72429D2C-BADF-064E-BF5F-DA03819EC5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2023" y="2783285"/>
              <a:ext cx="267720" cy="0"/>
            </a:xfrm>
            <a:prstGeom prst="lin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1751">
              <a:extLst>
                <a:ext uri="{FF2B5EF4-FFF2-40B4-BE49-F238E27FC236}">
                  <a16:creationId xmlns:a16="http://schemas.microsoft.com/office/drawing/2014/main" id="{45824651-83E5-0C40-884F-87603092C9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6736" y="2645306"/>
              <a:ext cx="220354" cy="86494"/>
            </a:xfrm>
            <a:custGeom>
              <a:avLst/>
              <a:gdLst>
                <a:gd name="T0" fmla="*/ 0 w 107"/>
                <a:gd name="T1" fmla="*/ 26 h 42"/>
                <a:gd name="T2" fmla="*/ 53 w 107"/>
                <a:gd name="T3" fmla="*/ 42 h 42"/>
                <a:gd name="T4" fmla="*/ 107 w 107"/>
                <a:gd name="T5" fmla="*/ 26 h 42"/>
                <a:gd name="T6" fmla="*/ 53 w 107"/>
                <a:gd name="T7" fmla="*/ 0 h 42"/>
                <a:gd name="T8" fmla="*/ 0 w 107"/>
                <a:gd name="T9" fmla="*/ 26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42">
                  <a:moveTo>
                    <a:pt x="0" y="26"/>
                  </a:moveTo>
                  <a:cubicBezTo>
                    <a:pt x="12" y="36"/>
                    <a:pt x="32" y="42"/>
                    <a:pt x="53" y="42"/>
                  </a:cubicBezTo>
                  <a:cubicBezTo>
                    <a:pt x="75" y="42"/>
                    <a:pt x="94" y="36"/>
                    <a:pt x="107" y="26"/>
                  </a:cubicBezTo>
                  <a:cubicBezTo>
                    <a:pt x="94" y="10"/>
                    <a:pt x="75" y="0"/>
                    <a:pt x="53" y="0"/>
                  </a:cubicBezTo>
                  <a:cubicBezTo>
                    <a:pt x="32" y="0"/>
                    <a:pt x="12" y="10"/>
                    <a:pt x="0" y="26"/>
                  </a:cubicBezTo>
                  <a:close/>
                </a:path>
              </a:pathLst>
            </a:cu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1752">
              <a:extLst>
                <a:ext uri="{FF2B5EF4-FFF2-40B4-BE49-F238E27FC236}">
                  <a16:creationId xmlns:a16="http://schemas.microsoft.com/office/drawing/2014/main" id="{E237D268-F133-484B-A0CB-4B81996E4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6736" y="2836829"/>
              <a:ext cx="220354" cy="86494"/>
            </a:xfrm>
            <a:custGeom>
              <a:avLst/>
              <a:gdLst>
                <a:gd name="T0" fmla="*/ 107 w 107"/>
                <a:gd name="T1" fmla="*/ 15 h 42"/>
                <a:gd name="T2" fmla="*/ 53 w 107"/>
                <a:gd name="T3" fmla="*/ 0 h 42"/>
                <a:gd name="T4" fmla="*/ 0 w 107"/>
                <a:gd name="T5" fmla="*/ 15 h 42"/>
                <a:gd name="T6" fmla="*/ 53 w 107"/>
                <a:gd name="T7" fmla="*/ 42 h 42"/>
                <a:gd name="T8" fmla="*/ 107 w 107"/>
                <a:gd name="T9" fmla="*/ 15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42">
                  <a:moveTo>
                    <a:pt x="107" y="15"/>
                  </a:moveTo>
                  <a:cubicBezTo>
                    <a:pt x="94" y="6"/>
                    <a:pt x="75" y="0"/>
                    <a:pt x="53" y="0"/>
                  </a:cubicBezTo>
                  <a:cubicBezTo>
                    <a:pt x="32" y="0"/>
                    <a:pt x="12" y="6"/>
                    <a:pt x="0" y="15"/>
                  </a:cubicBezTo>
                  <a:cubicBezTo>
                    <a:pt x="12" y="31"/>
                    <a:pt x="32" y="42"/>
                    <a:pt x="53" y="42"/>
                  </a:cubicBezTo>
                  <a:cubicBezTo>
                    <a:pt x="75" y="42"/>
                    <a:pt x="94" y="31"/>
                    <a:pt x="107" y="15"/>
                  </a:cubicBezTo>
                  <a:close/>
                </a:path>
              </a:pathLst>
            </a:cu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2" name="Текст 14">
            <a:extLst>
              <a:ext uri="{FF2B5EF4-FFF2-40B4-BE49-F238E27FC236}">
                <a16:creationId xmlns:a16="http://schemas.microsoft.com/office/drawing/2014/main" id="{6D1182B4-2C86-2840-97BB-F76203F6818D}"/>
              </a:ext>
            </a:extLst>
          </p:cNvPr>
          <p:cNvSpPr txBox="1">
            <a:spLocks/>
          </p:cNvSpPr>
          <p:nvPr/>
        </p:nvSpPr>
        <p:spPr>
          <a:xfrm>
            <a:off x="15215763" y="2322290"/>
            <a:ext cx="3746576" cy="648072"/>
          </a:xfrm>
          <a:prstGeom prst="rect">
            <a:avLst/>
          </a:prstGeom>
        </p:spPr>
        <p:txBody>
          <a:bodyPr/>
          <a:lstStyle>
            <a:lvl1pPr marL="914492" indent="-914492" algn="l" defTabSz="2438645" rtl="0" eaLnBrk="1" latinLnBrk="0" hangingPunct="1">
              <a:lnSpc>
                <a:spcPct val="120000"/>
              </a:lnSpc>
              <a:spcBef>
                <a:spcPts val="1272"/>
              </a:spcBef>
              <a:buFont typeface="Arial" panose="020B0604020202020204" pitchFamily="34" charset="0"/>
              <a:buChar char="•"/>
              <a:defRPr lang="en-US" sz="2800" b="0" i="0" kern="120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  <a:lvl2pPr marL="1981398" indent="-762077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75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8305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267626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948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706271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25593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44913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364236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EXAMPLE HEADER</a:t>
            </a:r>
          </a:p>
        </p:txBody>
      </p:sp>
      <p:sp>
        <p:nvSpPr>
          <p:cNvPr id="103" name="Текст 14">
            <a:extLst>
              <a:ext uri="{FF2B5EF4-FFF2-40B4-BE49-F238E27FC236}">
                <a16:creationId xmlns:a16="http://schemas.microsoft.com/office/drawing/2014/main" id="{1CE8F3D8-D3DE-FF44-89F5-6323375F42F2}"/>
              </a:ext>
            </a:extLst>
          </p:cNvPr>
          <p:cNvSpPr txBox="1">
            <a:spLocks/>
          </p:cNvSpPr>
          <p:nvPr/>
        </p:nvSpPr>
        <p:spPr>
          <a:xfrm>
            <a:off x="15215763" y="5749915"/>
            <a:ext cx="3746576" cy="648072"/>
          </a:xfrm>
          <a:prstGeom prst="rect">
            <a:avLst/>
          </a:prstGeom>
        </p:spPr>
        <p:txBody>
          <a:bodyPr/>
          <a:lstStyle>
            <a:lvl1pPr marL="914492" indent="-914492" algn="l" defTabSz="2438645" rtl="0" eaLnBrk="1" latinLnBrk="0" hangingPunct="1">
              <a:lnSpc>
                <a:spcPct val="120000"/>
              </a:lnSpc>
              <a:spcBef>
                <a:spcPts val="1272"/>
              </a:spcBef>
              <a:buFont typeface="Arial" panose="020B0604020202020204" pitchFamily="34" charset="0"/>
              <a:buChar char="•"/>
              <a:defRPr lang="en-US" sz="2800" b="0" i="0" kern="120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  <a:lvl2pPr marL="1981398" indent="-762077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75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8305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267626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948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706271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25593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44913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364236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EXAMPLE HEADER</a:t>
            </a:r>
          </a:p>
        </p:txBody>
      </p:sp>
      <p:sp>
        <p:nvSpPr>
          <p:cNvPr id="104" name="Текст 14">
            <a:extLst>
              <a:ext uri="{FF2B5EF4-FFF2-40B4-BE49-F238E27FC236}">
                <a16:creationId xmlns:a16="http://schemas.microsoft.com/office/drawing/2014/main" id="{22AB7B9B-9848-B74E-86E5-155DE408EF79}"/>
              </a:ext>
            </a:extLst>
          </p:cNvPr>
          <p:cNvSpPr txBox="1">
            <a:spLocks/>
          </p:cNvSpPr>
          <p:nvPr/>
        </p:nvSpPr>
        <p:spPr>
          <a:xfrm>
            <a:off x="15215763" y="9177540"/>
            <a:ext cx="3746576" cy="648072"/>
          </a:xfrm>
          <a:prstGeom prst="rect">
            <a:avLst/>
          </a:prstGeom>
        </p:spPr>
        <p:txBody>
          <a:bodyPr/>
          <a:lstStyle>
            <a:lvl1pPr marL="914492" indent="-914492" algn="l" defTabSz="2438645" rtl="0" eaLnBrk="1" latinLnBrk="0" hangingPunct="1">
              <a:lnSpc>
                <a:spcPct val="120000"/>
              </a:lnSpc>
              <a:spcBef>
                <a:spcPts val="1272"/>
              </a:spcBef>
              <a:buFont typeface="Arial" panose="020B0604020202020204" pitchFamily="34" charset="0"/>
              <a:buChar char="•"/>
              <a:defRPr lang="en-US" sz="2800" b="0" i="0" kern="120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  <a:lvl2pPr marL="1981398" indent="-762077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75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8305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267626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948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706271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25593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44913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364236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US" b="1" dirty="0"/>
              <a:t>EXAMPLE HEADER</a:t>
            </a:r>
          </a:p>
        </p:txBody>
      </p:sp>
      <p:sp>
        <p:nvSpPr>
          <p:cNvPr id="105" name="Текст 14">
            <a:extLst>
              <a:ext uri="{FF2B5EF4-FFF2-40B4-BE49-F238E27FC236}">
                <a16:creationId xmlns:a16="http://schemas.microsoft.com/office/drawing/2014/main" id="{B1CC9CB2-3B86-6443-8028-63B5B05FAFB4}"/>
              </a:ext>
            </a:extLst>
          </p:cNvPr>
          <p:cNvSpPr txBox="1">
            <a:spLocks/>
          </p:cNvSpPr>
          <p:nvPr/>
        </p:nvSpPr>
        <p:spPr>
          <a:xfrm>
            <a:off x="15215763" y="12605166"/>
            <a:ext cx="3746576" cy="648072"/>
          </a:xfrm>
          <a:prstGeom prst="rect">
            <a:avLst/>
          </a:prstGeom>
        </p:spPr>
        <p:txBody>
          <a:bodyPr/>
          <a:lstStyle>
            <a:lvl1pPr marL="914492" indent="-914492" algn="l" defTabSz="2438645" rtl="0" eaLnBrk="1" latinLnBrk="0" hangingPunct="1">
              <a:lnSpc>
                <a:spcPct val="120000"/>
              </a:lnSpc>
              <a:spcBef>
                <a:spcPts val="1272"/>
              </a:spcBef>
              <a:buFont typeface="Arial" panose="020B0604020202020204" pitchFamily="34" charset="0"/>
              <a:buChar char="•"/>
              <a:defRPr lang="en-US" sz="2800" b="0" i="0" kern="1200" baseline="0" dirty="0">
                <a:solidFill>
                  <a:schemeClr val="tx2"/>
                </a:solidFill>
                <a:latin typeface="Tahoma" charset="0"/>
                <a:ea typeface="Tahoma" charset="0"/>
                <a:cs typeface="Tahoma" charset="0"/>
              </a:defRPr>
            </a:lvl1pPr>
            <a:lvl2pPr marL="1981398" indent="-762077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75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8305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267626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948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706271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25593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44913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364236" indent="-609660" algn="l" defTabSz="243864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3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en-US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EXAMPLE HEADER</a:t>
            </a:r>
          </a:p>
        </p:txBody>
      </p:sp>
      <p:grpSp>
        <p:nvGrpSpPr>
          <p:cNvPr id="106" name="Группа 105">
            <a:extLst>
              <a:ext uri="{FF2B5EF4-FFF2-40B4-BE49-F238E27FC236}">
                <a16:creationId xmlns:a16="http://schemas.microsoft.com/office/drawing/2014/main" id="{E856B267-1361-9140-BC29-93E111AF7DF9}"/>
              </a:ext>
            </a:extLst>
          </p:cNvPr>
          <p:cNvGrpSpPr/>
          <p:nvPr/>
        </p:nvGrpSpPr>
        <p:grpSpPr>
          <a:xfrm>
            <a:off x="16494489" y="11144735"/>
            <a:ext cx="1155763" cy="1258675"/>
            <a:chOff x="5673246" y="573565"/>
            <a:chExt cx="300670" cy="327442"/>
          </a:xfrm>
        </p:grpSpPr>
        <p:sp>
          <p:nvSpPr>
            <p:cNvPr id="107" name="Freeform 893">
              <a:extLst>
                <a:ext uri="{FF2B5EF4-FFF2-40B4-BE49-F238E27FC236}">
                  <a16:creationId xmlns:a16="http://schemas.microsoft.com/office/drawing/2014/main" id="{8CF0F591-8F47-054E-B718-D273A6A589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3246" y="670356"/>
              <a:ext cx="300670" cy="230651"/>
            </a:xfrm>
            <a:custGeom>
              <a:avLst/>
              <a:gdLst>
                <a:gd name="T0" fmla="*/ 135 w 146"/>
                <a:gd name="T1" fmla="*/ 1 h 112"/>
                <a:gd name="T2" fmla="*/ 143 w 146"/>
                <a:gd name="T3" fmla="*/ 7 h 112"/>
                <a:gd name="T4" fmla="*/ 146 w 146"/>
                <a:gd name="T5" fmla="*/ 16 h 112"/>
                <a:gd name="T6" fmla="*/ 146 w 146"/>
                <a:gd name="T7" fmla="*/ 94 h 112"/>
                <a:gd name="T8" fmla="*/ 128 w 146"/>
                <a:gd name="T9" fmla="*/ 112 h 112"/>
                <a:gd name="T10" fmla="*/ 18 w 146"/>
                <a:gd name="T11" fmla="*/ 112 h 112"/>
                <a:gd name="T12" fmla="*/ 0 w 146"/>
                <a:gd name="T13" fmla="*/ 94 h 112"/>
                <a:gd name="T14" fmla="*/ 0 w 146"/>
                <a:gd name="T15" fmla="*/ 16 h 112"/>
                <a:gd name="T16" fmla="*/ 2 w 146"/>
                <a:gd name="T17" fmla="*/ 7 h 112"/>
                <a:gd name="T18" fmla="*/ 11 w 146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6" h="112">
                  <a:moveTo>
                    <a:pt x="135" y="1"/>
                  </a:moveTo>
                  <a:cubicBezTo>
                    <a:pt x="143" y="7"/>
                    <a:pt x="143" y="7"/>
                    <a:pt x="143" y="7"/>
                  </a:cubicBezTo>
                  <a:cubicBezTo>
                    <a:pt x="143" y="7"/>
                    <a:pt x="146" y="10"/>
                    <a:pt x="146" y="16"/>
                  </a:cubicBezTo>
                  <a:cubicBezTo>
                    <a:pt x="146" y="94"/>
                    <a:pt x="146" y="94"/>
                    <a:pt x="146" y="94"/>
                  </a:cubicBezTo>
                  <a:cubicBezTo>
                    <a:pt x="146" y="104"/>
                    <a:pt x="138" y="112"/>
                    <a:pt x="128" y="112"/>
                  </a:cubicBezTo>
                  <a:cubicBezTo>
                    <a:pt x="18" y="112"/>
                    <a:pt x="18" y="112"/>
                    <a:pt x="18" y="112"/>
                  </a:cubicBezTo>
                  <a:cubicBezTo>
                    <a:pt x="8" y="112"/>
                    <a:pt x="0" y="104"/>
                    <a:pt x="0" y="9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0"/>
                    <a:pt x="2" y="7"/>
                    <a:pt x="2" y="7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894">
              <a:extLst>
                <a:ext uri="{FF2B5EF4-FFF2-40B4-BE49-F238E27FC236}">
                  <a16:creationId xmlns:a16="http://schemas.microsoft.com/office/drawing/2014/main" id="{0114AF67-F1E8-F54A-B6B1-048E85BD19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7384" y="573565"/>
              <a:ext cx="148276" cy="55603"/>
            </a:xfrm>
            <a:custGeom>
              <a:avLst/>
              <a:gdLst>
                <a:gd name="T0" fmla="*/ 0 w 72"/>
                <a:gd name="T1" fmla="*/ 27 h 27"/>
                <a:gd name="T2" fmla="*/ 0 w 72"/>
                <a:gd name="T3" fmla="*/ 27 h 27"/>
                <a:gd name="T4" fmla="*/ 25 w 72"/>
                <a:gd name="T5" fmla="*/ 7 h 27"/>
                <a:gd name="T6" fmla="*/ 48 w 72"/>
                <a:gd name="T7" fmla="*/ 7 h 27"/>
                <a:gd name="T8" fmla="*/ 72 w 72"/>
                <a:gd name="T9" fmla="*/ 26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27">
                  <a:moveTo>
                    <a:pt x="0" y="27"/>
                  </a:moveTo>
                  <a:cubicBezTo>
                    <a:pt x="0" y="27"/>
                    <a:pt x="0" y="27"/>
                    <a:pt x="0" y="27"/>
                  </a:cubicBezTo>
                  <a:cubicBezTo>
                    <a:pt x="25" y="7"/>
                    <a:pt x="25" y="7"/>
                    <a:pt x="25" y="7"/>
                  </a:cubicBezTo>
                  <a:cubicBezTo>
                    <a:pt x="31" y="0"/>
                    <a:pt x="42" y="0"/>
                    <a:pt x="48" y="7"/>
                  </a:cubicBezTo>
                  <a:cubicBezTo>
                    <a:pt x="72" y="26"/>
                    <a:pt x="72" y="26"/>
                    <a:pt x="72" y="26"/>
                  </a:cubicBezTo>
                </a:path>
              </a:pathLst>
            </a:cu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Line 895">
              <a:extLst>
                <a:ext uri="{FF2B5EF4-FFF2-40B4-BE49-F238E27FC236}">
                  <a16:creationId xmlns:a16="http://schemas.microsoft.com/office/drawing/2014/main" id="{213EEAEE-CDC6-F448-A90E-B58B84631B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75065" y="709484"/>
              <a:ext cx="98850" cy="82375"/>
            </a:xfrm>
            <a:prstGeom prst="lin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Line 896">
              <a:extLst>
                <a:ext uri="{FF2B5EF4-FFF2-40B4-BE49-F238E27FC236}">
                  <a16:creationId xmlns:a16="http://schemas.microsoft.com/office/drawing/2014/main" id="{629DBF04-170E-C040-91DF-CC72046905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3246" y="709484"/>
              <a:ext cx="98850" cy="82375"/>
            </a:xfrm>
            <a:prstGeom prst="lin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897">
              <a:extLst>
                <a:ext uri="{FF2B5EF4-FFF2-40B4-BE49-F238E27FC236}">
                  <a16:creationId xmlns:a16="http://schemas.microsoft.com/office/drawing/2014/main" id="{2A4AEC85-BD5D-4744-BB47-C4FBDC256E35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5899" y="631228"/>
              <a:ext cx="253304" cy="96791"/>
            </a:xfrm>
            <a:custGeom>
              <a:avLst/>
              <a:gdLst>
                <a:gd name="T0" fmla="*/ 0 w 123"/>
                <a:gd name="T1" fmla="*/ 47 h 47"/>
                <a:gd name="T2" fmla="*/ 0 w 123"/>
                <a:gd name="T3" fmla="*/ 19 h 47"/>
                <a:gd name="T4" fmla="*/ 0 w 123"/>
                <a:gd name="T5" fmla="*/ 7 h 47"/>
                <a:gd name="T6" fmla="*/ 8 w 123"/>
                <a:gd name="T7" fmla="*/ 0 h 47"/>
                <a:gd name="T8" fmla="*/ 115 w 123"/>
                <a:gd name="T9" fmla="*/ 0 h 47"/>
                <a:gd name="T10" fmla="*/ 123 w 123"/>
                <a:gd name="T11" fmla="*/ 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" h="47">
                  <a:moveTo>
                    <a:pt x="0" y="47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4" y="0"/>
                    <a:pt x="8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9" y="0"/>
                    <a:pt x="123" y="3"/>
                    <a:pt x="123" y="7"/>
                  </a:cubicBezTo>
                </a:path>
              </a:pathLst>
            </a:cu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Line 898">
              <a:extLst>
                <a:ext uri="{FF2B5EF4-FFF2-40B4-BE49-F238E27FC236}">
                  <a16:creationId xmlns:a16="http://schemas.microsoft.com/office/drawing/2014/main" id="{EF3F658A-36AD-7540-96DA-9A753CD504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9203" y="645643"/>
              <a:ext cx="0" cy="80316"/>
            </a:xfrm>
            <a:prstGeom prst="lin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899">
              <a:extLst>
                <a:ext uri="{FF2B5EF4-FFF2-40B4-BE49-F238E27FC236}">
                  <a16:creationId xmlns:a16="http://schemas.microsoft.com/office/drawing/2014/main" id="{25CE5D24-C9FB-1848-B0F7-84975DCD863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7365" y="760969"/>
              <a:ext cx="290373" cy="111207"/>
            </a:xfrm>
            <a:custGeom>
              <a:avLst/>
              <a:gdLst>
                <a:gd name="T0" fmla="*/ 141 w 141"/>
                <a:gd name="T1" fmla="*/ 54 h 54"/>
                <a:gd name="T2" fmla="*/ 113 w 141"/>
                <a:gd name="T3" fmla="*/ 31 h 54"/>
                <a:gd name="T4" fmla="*/ 80 w 141"/>
                <a:gd name="T5" fmla="*/ 4 h 54"/>
                <a:gd name="T6" fmla="*/ 80 w 141"/>
                <a:gd name="T7" fmla="*/ 4 h 54"/>
                <a:gd name="T8" fmla="*/ 79 w 141"/>
                <a:gd name="T9" fmla="*/ 4 h 54"/>
                <a:gd name="T10" fmla="*/ 79 w 141"/>
                <a:gd name="T11" fmla="*/ 4 h 54"/>
                <a:gd name="T12" fmla="*/ 62 w 141"/>
                <a:gd name="T13" fmla="*/ 4 h 54"/>
                <a:gd name="T14" fmla="*/ 62 w 141"/>
                <a:gd name="T15" fmla="*/ 4 h 54"/>
                <a:gd name="T16" fmla="*/ 62 w 141"/>
                <a:gd name="T17" fmla="*/ 4 h 54"/>
                <a:gd name="T18" fmla="*/ 61 w 141"/>
                <a:gd name="T19" fmla="*/ 4 h 54"/>
                <a:gd name="T20" fmla="*/ 51 w 141"/>
                <a:gd name="T21" fmla="*/ 13 h 54"/>
                <a:gd name="T22" fmla="*/ 51 w 141"/>
                <a:gd name="T23" fmla="*/ 13 h 54"/>
                <a:gd name="T24" fmla="*/ 0 w 141"/>
                <a:gd name="T2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1" h="54">
                  <a:moveTo>
                    <a:pt x="141" y="54"/>
                  </a:moveTo>
                  <a:cubicBezTo>
                    <a:pt x="113" y="31"/>
                    <a:pt x="113" y="31"/>
                    <a:pt x="113" y="31"/>
                  </a:cubicBezTo>
                  <a:cubicBezTo>
                    <a:pt x="80" y="4"/>
                    <a:pt x="80" y="4"/>
                    <a:pt x="80" y="4"/>
                  </a:cubicBezTo>
                  <a:cubicBezTo>
                    <a:pt x="80" y="4"/>
                    <a:pt x="80" y="4"/>
                    <a:pt x="80" y="4"/>
                  </a:cubicBezTo>
                  <a:cubicBezTo>
                    <a:pt x="79" y="4"/>
                    <a:pt x="79" y="4"/>
                    <a:pt x="79" y="4"/>
                  </a:cubicBezTo>
                  <a:cubicBezTo>
                    <a:pt x="79" y="4"/>
                    <a:pt x="79" y="4"/>
                    <a:pt x="79" y="4"/>
                  </a:cubicBezTo>
                  <a:cubicBezTo>
                    <a:pt x="74" y="0"/>
                    <a:pt x="67" y="0"/>
                    <a:pt x="62" y="4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51" y="13"/>
                    <a:pt x="51" y="13"/>
                    <a:pt x="51" y="13"/>
                  </a:cubicBezTo>
                  <a:cubicBezTo>
                    <a:pt x="51" y="13"/>
                    <a:pt x="51" y="13"/>
                    <a:pt x="51" y="13"/>
                  </a:cubicBezTo>
                  <a:cubicBezTo>
                    <a:pt x="0" y="54"/>
                    <a:pt x="0" y="54"/>
                    <a:pt x="0" y="54"/>
                  </a:cubicBezTo>
                </a:path>
              </a:pathLst>
            </a:cu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Line 900">
              <a:extLst>
                <a:ext uri="{FF2B5EF4-FFF2-40B4-BE49-F238E27FC236}">
                  <a16:creationId xmlns:a16="http://schemas.microsoft.com/office/drawing/2014/main" id="{A3D14AB5-0CCB-6F4B-8EA3-30257079D3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7087" y="670356"/>
              <a:ext cx="166810" cy="0"/>
            </a:xfrm>
            <a:prstGeom prst="lin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Line 901">
              <a:extLst>
                <a:ext uri="{FF2B5EF4-FFF2-40B4-BE49-F238E27FC236}">
                  <a16:creationId xmlns:a16="http://schemas.microsoft.com/office/drawing/2014/main" id="{ACDD8D7E-C877-E146-A551-1089FEEE28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7087" y="697128"/>
              <a:ext cx="166810" cy="0"/>
            </a:xfrm>
            <a:prstGeom prst="lin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Line 902">
              <a:extLst>
                <a:ext uri="{FF2B5EF4-FFF2-40B4-BE49-F238E27FC236}">
                  <a16:creationId xmlns:a16="http://schemas.microsoft.com/office/drawing/2014/main" id="{937DF364-E79F-A14C-9C92-EB49F22097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7087" y="723900"/>
              <a:ext cx="166810" cy="0"/>
            </a:xfrm>
            <a:prstGeom prst="lin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7" name="Группа 116">
            <a:extLst>
              <a:ext uri="{FF2B5EF4-FFF2-40B4-BE49-F238E27FC236}">
                <a16:creationId xmlns:a16="http://schemas.microsoft.com/office/drawing/2014/main" id="{F1705DCE-E387-284A-A74D-BF7C03EE8AB2}"/>
              </a:ext>
            </a:extLst>
          </p:cNvPr>
          <p:cNvGrpSpPr/>
          <p:nvPr/>
        </p:nvGrpSpPr>
        <p:grpSpPr>
          <a:xfrm>
            <a:off x="16538027" y="7892045"/>
            <a:ext cx="1068686" cy="1068686"/>
            <a:chOff x="3337904" y="2645306"/>
            <a:chExt cx="278017" cy="278017"/>
          </a:xfrm>
        </p:grpSpPr>
        <p:sp>
          <p:nvSpPr>
            <p:cNvPr id="118" name="Oval 1747">
              <a:extLst>
                <a:ext uri="{FF2B5EF4-FFF2-40B4-BE49-F238E27FC236}">
                  <a16:creationId xmlns:a16="http://schemas.microsoft.com/office/drawing/2014/main" id="{46F19E4A-C05C-7548-ABD4-E174A92EEC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7904" y="2645306"/>
              <a:ext cx="278017" cy="278017"/>
            </a:xfrm>
            <a:prstGeom prst="ellips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Oval 1748">
              <a:extLst>
                <a:ext uri="{FF2B5EF4-FFF2-40B4-BE49-F238E27FC236}">
                  <a16:creationId xmlns:a16="http://schemas.microsoft.com/office/drawing/2014/main" id="{A9EF455A-1DB3-7C41-BCFA-21F7859E3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5567" y="2645306"/>
              <a:ext cx="162691" cy="278017"/>
            </a:xfrm>
            <a:prstGeom prst="ellips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Line 1749">
              <a:extLst>
                <a:ext uri="{FF2B5EF4-FFF2-40B4-BE49-F238E27FC236}">
                  <a16:creationId xmlns:a16="http://schemas.microsoft.com/office/drawing/2014/main" id="{441D79FC-AEF9-C245-8A0D-0A3F8A1CC3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5883" y="2647366"/>
              <a:ext cx="0" cy="271839"/>
            </a:xfrm>
            <a:prstGeom prst="lin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Line 1750">
              <a:extLst>
                <a:ext uri="{FF2B5EF4-FFF2-40B4-BE49-F238E27FC236}">
                  <a16:creationId xmlns:a16="http://schemas.microsoft.com/office/drawing/2014/main" id="{947D11C8-C5FF-7548-99AD-2284097F23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2023" y="2783285"/>
              <a:ext cx="267720" cy="0"/>
            </a:xfrm>
            <a:prstGeom prst="line">
              <a:avLst/>
            </a:pr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1751">
              <a:extLst>
                <a:ext uri="{FF2B5EF4-FFF2-40B4-BE49-F238E27FC236}">
                  <a16:creationId xmlns:a16="http://schemas.microsoft.com/office/drawing/2014/main" id="{D7A7C482-A8C7-AD43-BE44-3945058C7D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6736" y="2645306"/>
              <a:ext cx="220354" cy="86494"/>
            </a:xfrm>
            <a:custGeom>
              <a:avLst/>
              <a:gdLst>
                <a:gd name="T0" fmla="*/ 0 w 107"/>
                <a:gd name="T1" fmla="*/ 26 h 42"/>
                <a:gd name="T2" fmla="*/ 53 w 107"/>
                <a:gd name="T3" fmla="*/ 42 h 42"/>
                <a:gd name="T4" fmla="*/ 107 w 107"/>
                <a:gd name="T5" fmla="*/ 26 h 42"/>
                <a:gd name="T6" fmla="*/ 53 w 107"/>
                <a:gd name="T7" fmla="*/ 0 h 42"/>
                <a:gd name="T8" fmla="*/ 0 w 107"/>
                <a:gd name="T9" fmla="*/ 26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42">
                  <a:moveTo>
                    <a:pt x="0" y="26"/>
                  </a:moveTo>
                  <a:cubicBezTo>
                    <a:pt x="12" y="36"/>
                    <a:pt x="32" y="42"/>
                    <a:pt x="53" y="42"/>
                  </a:cubicBezTo>
                  <a:cubicBezTo>
                    <a:pt x="75" y="42"/>
                    <a:pt x="94" y="36"/>
                    <a:pt x="107" y="26"/>
                  </a:cubicBezTo>
                  <a:cubicBezTo>
                    <a:pt x="94" y="10"/>
                    <a:pt x="75" y="0"/>
                    <a:pt x="53" y="0"/>
                  </a:cubicBezTo>
                  <a:cubicBezTo>
                    <a:pt x="32" y="0"/>
                    <a:pt x="12" y="10"/>
                    <a:pt x="0" y="26"/>
                  </a:cubicBezTo>
                  <a:close/>
                </a:path>
              </a:pathLst>
            </a:cu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752">
              <a:extLst>
                <a:ext uri="{FF2B5EF4-FFF2-40B4-BE49-F238E27FC236}">
                  <a16:creationId xmlns:a16="http://schemas.microsoft.com/office/drawing/2014/main" id="{8E548316-9B20-7F42-8888-1A3C6C8DAA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6736" y="2836829"/>
              <a:ext cx="220354" cy="86494"/>
            </a:xfrm>
            <a:custGeom>
              <a:avLst/>
              <a:gdLst>
                <a:gd name="T0" fmla="*/ 107 w 107"/>
                <a:gd name="T1" fmla="*/ 15 h 42"/>
                <a:gd name="T2" fmla="*/ 53 w 107"/>
                <a:gd name="T3" fmla="*/ 0 h 42"/>
                <a:gd name="T4" fmla="*/ 0 w 107"/>
                <a:gd name="T5" fmla="*/ 15 h 42"/>
                <a:gd name="T6" fmla="*/ 53 w 107"/>
                <a:gd name="T7" fmla="*/ 42 h 42"/>
                <a:gd name="T8" fmla="*/ 107 w 107"/>
                <a:gd name="T9" fmla="*/ 15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42">
                  <a:moveTo>
                    <a:pt x="107" y="15"/>
                  </a:moveTo>
                  <a:cubicBezTo>
                    <a:pt x="94" y="6"/>
                    <a:pt x="75" y="0"/>
                    <a:pt x="53" y="0"/>
                  </a:cubicBezTo>
                  <a:cubicBezTo>
                    <a:pt x="32" y="0"/>
                    <a:pt x="12" y="6"/>
                    <a:pt x="0" y="15"/>
                  </a:cubicBezTo>
                  <a:cubicBezTo>
                    <a:pt x="12" y="31"/>
                    <a:pt x="32" y="42"/>
                    <a:pt x="53" y="42"/>
                  </a:cubicBezTo>
                  <a:cubicBezTo>
                    <a:pt x="75" y="42"/>
                    <a:pt x="94" y="31"/>
                    <a:pt x="107" y="15"/>
                  </a:cubicBezTo>
                  <a:close/>
                </a:path>
              </a:pathLst>
            </a:custGeom>
            <a:noFill/>
            <a:ln w="38100" cap="rnd">
              <a:solidFill>
                <a:schemeClr val="accent3">
                  <a:lumMod val="50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97690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EEA8BF10-A5CA-4748-B60C-529374D53CCA}"/>
              </a:ext>
            </a:extLst>
          </p:cNvPr>
          <p:cNvGrpSpPr/>
          <p:nvPr/>
        </p:nvGrpSpPr>
        <p:grpSpPr>
          <a:xfrm>
            <a:off x="4813424" y="3411500"/>
            <a:ext cx="4895528" cy="3435363"/>
            <a:chOff x="4813424" y="3411500"/>
            <a:chExt cx="4895528" cy="3435363"/>
          </a:xfrm>
        </p:grpSpPr>
        <p:sp>
          <p:nvSpPr>
            <p:cNvPr id="76" name="Скругленный прямоугольник 75">
              <a:extLst>
                <a:ext uri="{FF2B5EF4-FFF2-40B4-BE49-F238E27FC236}">
                  <a16:creationId xmlns:a16="http://schemas.microsoft.com/office/drawing/2014/main" id="{794668A1-32BE-1E46-8FD7-B3464BDA07FD}"/>
                </a:ext>
              </a:extLst>
            </p:cNvPr>
            <p:cNvSpPr/>
            <p:nvPr/>
          </p:nvSpPr>
          <p:spPr>
            <a:xfrm>
              <a:off x="4813424" y="3411500"/>
              <a:ext cx="4895528" cy="3435363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grpSp>
          <p:nvGrpSpPr>
            <p:cNvPr id="80" name="Группа 79">
              <a:extLst>
                <a:ext uri="{FF2B5EF4-FFF2-40B4-BE49-F238E27FC236}">
                  <a16:creationId xmlns:a16="http://schemas.microsoft.com/office/drawing/2014/main" id="{B96ECFC5-0DF5-6441-8D78-03E84B7592EA}"/>
                </a:ext>
              </a:extLst>
            </p:cNvPr>
            <p:cNvGrpSpPr/>
            <p:nvPr/>
          </p:nvGrpSpPr>
          <p:grpSpPr>
            <a:xfrm>
              <a:off x="6692121" y="4239680"/>
              <a:ext cx="1155763" cy="1258675"/>
              <a:chOff x="5673246" y="573565"/>
              <a:chExt cx="300670" cy="327442"/>
            </a:xfrm>
          </p:grpSpPr>
          <p:sp>
            <p:nvSpPr>
              <p:cNvPr id="81" name="Freeform 893">
                <a:extLst>
                  <a:ext uri="{FF2B5EF4-FFF2-40B4-BE49-F238E27FC236}">
                    <a16:creationId xmlns:a16="http://schemas.microsoft.com/office/drawing/2014/main" id="{80043218-4C62-B84C-84A1-0DB09B0C66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3246" y="670356"/>
                <a:ext cx="300670" cy="230651"/>
              </a:xfrm>
              <a:custGeom>
                <a:avLst/>
                <a:gdLst>
                  <a:gd name="T0" fmla="*/ 135 w 146"/>
                  <a:gd name="T1" fmla="*/ 1 h 112"/>
                  <a:gd name="T2" fmla="*/ 143 w 146"/>
                  <a:gd name="T3" fmla="*/ 7 h 112"/>
                  <a:gd name="T4" fmla="*/ 146 w 146"/>
                  <a:gd name="T5" fmla="*/ 16 h 112"/>
                  <a:gd name="T6" fmla="*/ 146 w 146"/>
                  <a:gd name="T7" fmla="*/ 94 h 112"/>
                  <a:gd name="T8" fmla="*/ 128 w 146"/>
                  <a:gd name="T9" fmla="*/ 112 h 112"/>
                  <a:gd name="T10" fmla="*/ 18 w 146"/>
                  <a:gd name="T11" fmla="*/ 112 h 112"/>
                  <a:gd name="T12" fmla="*/ 0 w 146"/>
                  <a:gd name="T13" fmla="*/ 94 h 112"/>
                  <a:gd name="T14" fmla="*/ 0 w 146"/>
                  <a:gd name="T15" fmla="*/ 16 h 112"/>
                  <a:gd name="T16" fmla="*/ 2 w 146"/>
                  <a:gd name="T17" fmla="*/ 7 h 112"/>
                  <a:gd name="T18" fmla="*/ 11 w 146"/>
                  <a:gd name="T19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6" h="112">
                    <a:moveTo>
                      <a:pt x="135" y="1"/>
                    </a:moveTo>
                    <a:cubicBezTo>
                      <a:pt x="143" y="7"/>
                      <a:pt x="143" y="7"/>
                      <a:pt x="143" y="7"/>
                    </a:cubicBezTo>
                    <a:cubicBezTo>
                      <a:pt x="143" y="7"/>
                      <a:pt x="146" y="10"/>
                      <a:pt x="146" y="16"/>
                    </a:cubicBezTo>
                    <a:cubicBezTo>
                      <a:pt x="146" y="94"/>
                      <a:pt x="146" y="94"/>
                      <a:pt x="146" y="94"/>
                    </a:cubicBezTo>
                    <a:cubicBezTo>
                      <a:pt x="146" y="104"/>
                      <a:pt x="138" y="112"/>
                      <a:pt x="128" y="112"/>
                    </a:cubicBezTo>
                    <a:cubicBezTo>
                      <a:pt x="18" y="112"/>
                      <a:pt x="18" y="112"/>
                      <a:pt x="18" y="112"/>
                    </a:cubicBezTo>
                    <a:cubicBezTo>
                      <a:pt x="8" y="112"/>
                      <a:pt x="0" y="104"/>
                      <a:pt x="0" y="94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0"/>
                      <a:pt x="2" y="7"/>
                      <a:pt x="2" y="7"/>
                    </a:cubicBezTo>
                    <a:cubicBezTo>
                      <a:pt x="11" y="0"/>
                      <a:pt x="11" y="0"/>
                      <a:pt x="11" y="0"/>
                    </a:cubicBezTo>
                  </a:path>
                </a:pathLst>
              </a:cu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" name="Freeform 894">
                <a:extLst>
                  <a:ext uri="{FF2B5EF4-FFF2-40B4-BE49-F238E27FC236}">
                    <a16:creationId xmlns:a16="http://schemas.microsoft.com/office/drawing/2014/main" id="{C7220ECA-B08F-1449-A96A-D7BF780F25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47384" y="573565"/>
                <a:ext cx="148276" cy="55603"/>
              </a:xfrm>
              <a:custGeom>
                <a:avLst/>
                <a:gdLst>
                  <a:gd name="T0" fmla="*/ 0 w 72"/>
                  <a:gd name="T1" fmla="*/ 27 h 27"/>
                  <a:gd name="T2" fmla="*/ 0 w 72"/>
                  <a:gd name="T3" fmla="*/ 27 h 27"/>
                  <a:gd name="T4" fmla="*/ 25 w 72"/>
                  <a:gd name="T5" fmla="*/ 7 h 27"/>
                  <a:gd name="T6" fmla="*/ 48 w 72"/>
                  <a:gd name="T7" fmla="*/ 7 h 27"/>
                  <a:gd name="T8" fmla="*/ 72 w 72"/>
                  <a:gd name="T9" fmla="*/ 26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2" h="27">
                    <a:moveTo>
                      <a:pt x="0" y="27"/>
                    </a:moveTo>
                    <a:cubicBezTo>
                      <a:pt x="0" y="27"/>
                      <a:pt x="0" y="27"/>
                      <a:pt x="0" y="27"/>
                    </a:cubicBezTo>
                    <a:cubicBezTo>
                      <a:pt x="25" y="7"/>
                      <a:pt x="25" y="7"/>
                      <a:pt x="25" y="7"/>
                    </a:cubicBezTo>
                    <a:cubicBezTo>
                      <a:pt x="31" y="0"/>
                      <a:pt x="42" y="0"/>
                      <a:pt x="48" y="7"/>
                    </a:cubicBezTo>
                    <a:cubicBezTo>
                      <a:pt x="72" y="26"/>
                      <a:pt x="72" y="26"/>
                      <a:pt x="72" y="26"/>
                    </a:cubicBezTo>
                  </a:path>
                </a:pathLst>
              </a:cu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Line 895">
                <a:extLst>
                  <a:ext uri="{FF2B5EF4-FFF2-40B4-BE49-F238E27FC236}">
                    <a16:creationId xmlns:a16="http://schemas.microsoft.com/office/drawing/2014/main" id="{8788A987-2C04-B949-B61C-ABAAE0A68B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875065" y="709484"/>
                <a:ext cx="98850" cy="82375"/>
              </a:xfrm>
              <a:prstGeom prst="lin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Line 896">
                <a:extLst>
                  <a:ext uri="{FF2B5EF4-FFF2-40B4-BE49-F238E27FC236}">
                    <a16:creationId xmlns:a16="http://schemas.microsoft.com/office/drawing/2014/main" id="{07EEE22C-077E-FF49-B267-97D77D73EB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73246" y="709484"/>
                <a:ext cx="98850" cy="82375"/>
              </a:xfrm>
              <a:prstGeom prst="lin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897">
                <a:extLst>
                  <a:ext uri="{FF2B5EF4-FFF2-40B4-BE49-F238E27FC236}">
                    <a16:creationId xmlns:a16="http://schemas.microsoft.com/office/drawing/2014/main" id="{D1CC5A8A-6022-1242-A471-5C5A1CE7E0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95899" y="631228"/>
                <a:ext cx="253304" cy="96791"/>
              </a:xfrm>
              <a:custGeom>
                <a:avLst/>
                <a:gdLst>
                  <a:gd name="T0" fmla="*/ 0 w 123"/>
                  <a:gd name="T1" fmla="*/ 47 h 47"/>
                  <a:gd name="T2" fmla="*/ 0 w 123"/>
                  <a:gd name="T3" fmla="*/ 19 h 47"/>
                  <a:gd name="T4" fmla="*/ 0 w 123"/>
                  <a:gd name="T5" fmla="*/ 7 h 47"/>
                  <a:gd name="T6" fmla="*/ 8 w 123"/>
                  <a:gd name="T7" fmla="*/ 0 h 47"/>
                  <a:gd name="T8" fmla="*/ 115 w 123"/>
                  <a:gd name="T9" fmla="*/ 0 h 47"/>
                  <a:gd name="T10" fmla="*/ 123 w 123"/>
                  <a:gd name="T11" fmla="*/ 7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3" h="47">
                    <a:moveTo>
                      <a:pt x="0" y="47"/>
                    </a:moveTo>
                    <a:cubicBezTo>
                      <a:pt x="0" y="19"/>
                      <a:pt x="0" y="19"/>
                      <a:pt x="0" y="19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3"/>
                      <a:pt x="4" y="0"/>
                      <a:pt x="8" y="0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19" y="0"/>
                      <a:pt x="123" y="3"/>
                      <a:pt x="123" y="7"/>
                    </a:cubicBezTo>
                  </a:path>
                </a:pathLst>
              </a:cu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Line 898">
                <a:extLst>
                  <a:ext uri="{FF2B5EF4-FFF2-40B4-BE49-F238E27FC236}">
                    <a16:creationId xmlns:a16="http://schemas.microsoft.com/office/drawing/2014/main" id="{F1C990F4-ACBB-7042-916B-8D79621376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49203" y="645643"/>
                <a:ext cx="0" cy="80316"/>
              </a:xfrm>
              <a:prstGeom prst="lin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899">
                <a:extLst>
                  <a:ext uri="{FF2B5EF4-FFF2-40B4-BE49-F238E27FC236}">
                    <a16:creationId xmlns:a16="http://schemas.microsoft.com/office/drawing/2014/main" id="{BA0434E5-0DB2-DE45-949B-4C54175EB4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7365" y="760969"/>
                <a:ext cx="290373" cy="111207"/>
              </a:xfrm>
              <a:custGeom>
                <a:avLst/>
                <a:gdLst>
                  <a:gd name="T0" fmla="*/ 141 w 141"/>
                  <a:gd name="T1" fmla="*/ 54 h 54"/>
                  <a:gd name="T2" fmla="*/ 113 w 141"/>
                  <a:gd name="T3" fmla="*/ 31 h 54"/>
                  <a:gd name="T4" fmla="*/ 80 w 141"/>
                  <a:gd name="T5" fmla="*/ 4 h 54"/>
                  <a:gd name="T6" fmla="*/ 80 w 141"/>
                  <a:gd name="T7" fmla="*/ 4 h 54"/>
                  <a:gd name="T8" fmla="*/ 79 w 141"/>
                  <a:gd name="T9" fmla="*/ 4 h 54"/>
                  <a:gd name="T10" fmla="*/ 79 w 141"/>
                  <a:gd name="T11" fmla="*/ 4 h 54"/>
                  <a:gd name="T12" fmla="*/ 62 w 141"/>
                  <a:gd name="T13" fmla="*/ 4 h 54"/>
                  <a:gd name="T14" fmla="*/ 62 w 141"/>
                  <a:gd name="T15" fmla="*/ 4 h 54"/>
                  <a:gd name="T16" fmla="*/ 62 w 141"/>
                  <a:gd name="T17" fmla="*/ 4 h 54"/>
                  <a:gd name="T18" fmla="*/ 61 w 141"/>
                  <a:gd name="T19" fmla="*/ 4 h 54"/>
                  <a:gd name="T20" fmla="*/ 51 w 141"/>
                  <a:gd name="T21" fmla="*/ 13 h 54"/>
                  <a:gd name="T22" fmla="*/ 51 w 141"/>
                  <a:gd name="T23" fmla="*/ 13 h 54"/>
                  <a:gd name="T24" fmla="*/ 0 w 141"/>
                  <a:gd name="T25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1" h="54">
                    <a:moveTo>
                      <a:pt x="141" y="54"/>
                    </a:moveTo>
                    <a:cubicBezTo>
                      <a:pt x="113" y="31"/>
                      <a:pt x="113" y="31"/>
                      <a:pt x="113" y="31"/>
                    </a:cubicBezTo>
                    <a:cubicBezTo>
                      <a:pt x="80" y="4"/>
                      <a:pt x="80" y="4"/>
                      <a:pt x="80" y="4"/>
                    </a:cubicBezTo>
                    <a:cubicBezTo>
                      <a:pt x="80" y="4"/>
                      <a:pt x="80" y="4"/>
                      <a:pt x="80" y="4"/>
                    </a:cubicBezTo>
                    <a:cubicBezTo>
                      <a:pt x="79" y="4"/>
                      <a:pt x="79" y="4"/>
                      <a:pt x="79" y="4"/>
                    </a:cubicBezTo>
                    <a:cubicBezTo>
                      <a:pt x="79" y="4"/>
                      <a:pt x="79" y="4"/>
                      <a:pt x="79" y="4"/>
                    </a:cubicBezTo>
                    <a:cubicBezTo>
                      <a:pt x="74" y="0"/>
                      <a:pt x="67" y="0"/>
                      <a:pt x="62" y="4"/>
                    </a:cubicBezTo>
                    <a:cubicBezTo>
                      <a:pt x="62" y="4"/>
                      <a:pt x="62" y="4"/>
                      <a:pt x="62" y="4"/>
                    </a:cubicBezTo>
                    <a:cubicBezTo>
                      <a:pt x="62" y="4"/>
                      <a:pt x="62" y="4"/>
                      <a:pt x="62" y="4"/>
                    </a:cubicBezTo>
                    <a:cubicBezTo>
                      <a:pt x="61" y="4"/>
                      <a:pt x="61" y="4"/>
                      <a:pt x="61" y="4"/>
                    </a:cubicBezTo>
                    <a:cubicBezTo>
                      <a:pt x="51" y="13"/>
                      <a:pt x="51" y="13"/>
                      <a:pt x="51" y="13"/>
                    </a:cubicBezTo>
                    <a:cubicBezTo>
                      <a:pt x="51" y="13"/>
                      <a:pt x="51" y="13"/>
                      <a:pt x="51" y="13"/>
                    </a:cubicBezTo>
                    <a:cubicBezTo>
                      <a:pt x="0" y="54"/>
                      <a:pt x="0" y="54"/>
                      <a:pt x="0" y="54"/>
                    </a:cubicBezTo>
                  </a:path>
                </a:pathLst>
              </a:cu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Line 900">
                <a:extLst>
                  <a:ext uri="{FF2B5EF4-FFF2-40B4-BE49-F238E27FC236}">
                    <a16:creationId xmlns:a16="http://schemas.microsoft.com/office/drawing/2014/main" id="{F4216D04-8B0A-9A41-9BF5-0B436D59DD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37087" y="670356"/>
                <a:ext cx="166810" cy="0"/>
              </a:xfrm>
              <a:prstGeom prst="lin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Line 901">
                <a:extLst>
                  <a:ext uri="{FF2B5EF4-FFF2-40B4-BE49-F238E27FC236}">
                    <a16:creationId xmlns:a16="http://schemas.microsoft.com/office/drawing/2014/main" id="{AF56AF83-AB17-2843-8015-EC4BB32E73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37087" y="697128"/>
                <a:ext cx="166810" cy="0"/>
              </a:xfrm>
              <a:prstGeom prst="lin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Line 902">
                <a:extLst>
                  <a:ext uri="{FF2B5EF4-FFF2-40B4-BE49-F238E27FC236}">
                    <a16:creationId xmlns:a16="http://schemas.microsoft.com/office/drawing/2014/main" id="{7EDD3AFC-15EB-934F-B535-10FC5D4658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37087" y="723900"/>
                <a:ext cx="166810" cy="0"/>
              </a:xfrm>
              <a:prstGeom prst="lin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1" name="Текст 14">
              <a:extLst>
                <a:ext uri="{FF2B5EF4-FFF2-40B4-BE49-F238E27FC236}">
                  <a16:creationId xmlns:a16="http://schemas.microsoft.com/office/drawing/2014/main" id="{2EA8BFBE-ABD1-5846-B46D-B405C2608772}"/>
                </a:ext>
              </a:extLst>
            </p:cNvPr>
            <p:cNvSpPr txBox="1">
              <a:spLocks/>
            </p:cNvSpPr>
            <p:nvPr/>
          </p:nvSpPr>
          <p:spPr>
            <a:xfrm>
              <a:off x="5413395" y="5749915"/>
              <a:ext cx="3746576" cy="648072"/>
            </a:xfrm>
            <a:prstGeom prst="rect">
              <a:avLst/>
            </a:prstGeom>
          </p:spPr>
          <p:txBody>
            <a:bodyPr/>
            <a:lstStyle>
              <a:lvl1pPr marL="914492" indent="-914492" algn="l" defTabSz="2438645" rtl="0" eaLnBrk="1" latinLnBrk="0" hangingPunct="1">
                <a:lnSpc>
                  <a:spcPct val="120000"/>
                </a:lnSpc>
                <a:spcBef>
                  <a:spcPts val="1272"/>
                </a:spcBef>
                <a:buFont typeface="Arial" panose="020B0604020202020204" pitchFamily="34" charset="0"/>
                <a:buChar char="•"/>
                <a:defRPr lang="en-US" sz="2800" b="0" i="0" kern="1200" baseline="0" dirty="0">
                  <a:solidFill>
                    <a:schemeClr val="tx2"/>
                  </a:solidFill>
                  <a:latin typeface="Tahoma" charset="0"/>
                  <a:ea typeface="Tahoma" charset="0"/>
                  <a:cs typeface="Tahoma" charset="0"/>
                </a:defRPr>
              </a:lvl1pPr>
              <a:lvl2pPr marL="1981398" indent="-762077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75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048305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6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4267626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5486948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6706271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7925593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9144913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0364236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50000"/>
                </a:lnSpc>
                <a:buNone/>
              </a:pPr>
              <a:r>
                <a:rPr lang="en-US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EXAMPLE HEADER</a:t>
              </a:r>
            </a:p>
          </p:txBody>
        </p:sp>
      </p:grp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355507E0-1E60-9D45-90BC-817E62EF29DC}"/>
              </a:ext>
            </a:extLst>
          </p:cNvPr>
          <p:cNvGrpSpPr/>
          <p:nvPr/>
        </p:nvGrpSpPr>
        <p:grpSpPr>
          <a:xfrm>
            <a:off x="4813425" y="6846863"/>
            <a:ext cx="4895528" cy="3435363"/>
            <a:chOff x="4813425" y="6846863"/>
            <a:chExt cx="4895528" cy="3435363"/>
          </a:xfrm>
        </p:grpSpPr>
        <p:sp>
          <p:nvSpPr>
            <p:cNvPr id="77" name="Скругленный прямоугольник 76">
              <a:extLst>
                <a:ext uri="{FF2B5EF4-FFF2-40B4-BE49-F238E27FC236}">
                  <a16:creationId xmlns:a16="http://schemas.microsoft.com/office/drawing/2014/main" id="{0FA282D4-9B09-7040-9F6B-9813A9BD8663}"/>
                </a:ext>
              </a:extLst>
            </p:cNvPr>
            <p:cNvSpPr/>
            <p:nvPr/>
          </p:nvSpPr>
          <p:spPr>
            <a:xfrm>
              <a:off x="4813425" y="6846863"/>
              <a:ext cx="4895528" cy="3435363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92" name="Текст 14">
              <a:extLst>
                <a:ext uri="{FF2B5EF4-FFF2-40B4-BE49-F238E27FC236}">
                  <a16:creationId xmlns:a16="http://schemas.microsoft.com/office/drawing/2014/main" id="{CF2A4F65-2957-D84B-9E4A-5A419623A4B5}"/>
                </a:ext>
              </a:extLst>
            </p:cNvPr>
            <p:cNvSpPr txBox="1">
              <a:spLocks/>
            </p:cNvSpPr>
            <p:nvPr/>
          </p:nvSpPr>
          <p:spPr>
            <a:xfrm>
              <a:off x="5413395" y="9177540"/>
              <a:ext cx="3746576" cy="648072"/>
            </a:xfrm>
            <a:prstGeom prst="rect">
              <a:avLst/>
            </a:prstGeom>
          </p:spPr>
          <p:txBody>
            <a:bodyPr/>
            <a:lstStyle>
              <a:lvl1pPr marL="914492" indent="-914492" algn="l" defTabSz="2438645" rtl="0" eaLnBrk="1" latinLnBrk="0" hangingPunct="1">
                <a:lnSpc>
                  <a:spcPct val="120000"/>
                </a:lnSpc>
                <a:spcBef>
                  <a:spcPts val="1272"/>
                </a:spcBef>
                <a:buFont typeface="Arial" panose="020B0604020202020204" pitchFamily="34" charset="0"/>
                <a:buChar char="•"/>
                <a:defRPr lang="en-US" sz="2800" b="0" i="0" kern="1200" baseline="0" dirty="0">
                  <a:solidFill>
                    <a:schemeClr val="tx2"/>
                  </a:solidFill>
                  <a:latin typeface="Tahoma" charset="0"/>
                  <a:ea typeface="Tahoma" charset="0"/>
                  <a:cs typeface="Tahoma" charset="0"/>
                </a:defRPr>
              </a:lvl1pPr>
              <a:lvl2pPr marL="1981398" indent="-762077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75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048305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6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4267626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5486948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6706271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7925593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9144913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0364236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50000"/>
                </a:lnSpc>
                <a:buNone/>
              </a:pPr>
              <a:r>
                <a:rPr lang="en-US" b="1" dirty="0"/>
                <a:t>EXAMPLE HEADER</a:t>
              </a:r>
            </a:p>
          </p:txBody>
        </p:sp>
        <p:grpSp>
          <p:nvGrpSpPr>
            <p:cNvPr id="93" name="Группа 92">
              <a:extLst>
                <a:ext uri="{FF2B5EF4-FFF2-40B4-BE49-F238E27FC236}">
                  <a16:creationId xmlns:a16="http://schemas.microsoft.com/office/drawing/2014/main" id="{7578CCD0-0BCA-4741-8506-3485AB6ED157}"/>
                </a:ext>
              </a:extLst>
            </p:cNvPr>
            <p:cNvGrpSpPr/>
            <p:nvPr/>
          </p:nvGrpSpPr>
          <p:grpSpPr>
            <a:xfrm>
              <a:off x="6735659" y="7892045"/>
              <a:ext cx="1068686" cy="1068686"/>
              <a:chOff x="3337904" y="2645306"/>
              <a:chExt cx="278017" cy="278017"/>
            </a:xfrm>
          </p:grpSpPr>
          <p:sp>
            <p:nvSpPr>
              <p:cNvPr id="94" name="Oval 1747">
                <a:extLst>
                  <a:ext uri="{FF2B5EF4-FFF2-40B4-BE49-F238E27FC236}">
                    <a16:creationId xmlns:a16="http://schemas.microsoft.com/office/drawing/2014/main" id="{16C36D40-B9E7-3648-A0DF-782232BABA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7904" y="2645306"/>
                <a:ext cx="278017" cy="278017"/>
              </a:xfrm>
              <a:prstGeom prst="ellips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Oval 1748">
                <a:extLst>
                  <a:ext uri="{FF2B5EF4-FFF2-40B4-BE49-F238E27FC236}">
                    <a16:creationId xmlns:a16="http://schemas.microsoft.com/office/drawing/2014/main" id="{FE269AA1-ED83-1A48-9C62-38AD7BE1FE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5567" y="2645306"/>
                <a:ext cx="162691" cy="278017"/>
              </a:xfrm>
              <a:prstGeom prst="ellips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Line 1749">
                <a:extLst>
                  <a:ext uri="{FF2B5EF4-FFF2-40B4-BE49-F238E27FC236}">
                    <a16:creationId xmlns:a16="http://schemas.microsoft.com/office/drawing/2014/main" id="{A42F47A3-6037-2E43-806B-C56F063C3C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5883" y="2647366"/>
                <a:ext cx="0" cy="271839"/>
              </a:xfrm>
              <a:prstGeom prst="lin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Line 1750">
                <a:extLst>
                  <a:ext uri="{FF2B5EF4-FFF2-40B4-BE49-F238E27FC236}">
                    <a16:creationId xmlns:a16="http://schemas.microsoft.com/office/drawing/2014/main" id="{0ECCC30E-719B-ED4F-967F-0CC407CB5C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42023" y="2783285"/>
                <a:ext cx="267720" cy="0"/>
              </a:xfrm>
              <a:prstGeom prst="lin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Freeform 1751">
                <a:extLst>
                  <a:ext uri="{FF2B5EF4-FFF2-40B4-BE49-F238E27FC236}">
                    <a16:creationId xmlns:a16="http://schemas.microsoft.com/office/drawing/2014/main" id="{C4F9618D-A085-814E-A46F-C2C574F801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6736" y="2645306"/>
                <a:ext cx="220354" cy="86494"/>
              </a:xfrm>
              <a:custGeom>
                <a:avLst/>
                <a:gdLst>
                  <a:gd name="T0" fmla="*/ 0 w 107"/>
                  <a:gd name="T1" fmla="*/ 26 h 42"/>
                  <a:gd name="T2" fmla="*/ 53 w 107"/>
                  <a:gd name="T3" fmla="*/ 42 h 42"/>
                  <a:gd name="T4" fmla="*/ 107 w 107"/>
                  <a:gd name="T5" fmla="*/ 26 h 42"/>
                  <a:gd name="T6" fmla="*/ 53 w 107"/>
                  <a:gd name="T7" fmla="*/ 0 h 42"/>
                  <a:gd name="T8" fmla="*/ 0 w 107"/>
                  <a:gd name="T9" fmla="*/ 26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42">
                    <a:moveTo>
                      <a:pt x="0" y="26"/>
                    </a:moveTo>
                    <a:cubicBezTo>
                      <a:pt x="12" y="36"/>
                      <a:pt x="32" y="42"/>
                      <a:pt x="53" y="42"/>
                    </a:cubicBezTo>
                    <a:cubicBezTo>
                      <a:pt x="75" y="42"/>
                      <a:pt x="94" y="36"/>
                      <a:pt x="107" y="26"/>
                    </a:cubicBezTo>
                    <a:cubicBezTo>
                      <a:pt x="94" y="10"/>
                      <a:pt x="75" y="0"/>
                      <a:pt x="53" y="0"/>
                    </a:cubicBezTo>
                    <a:cubicBezTo>
                      <a:pt x="32" y="0"/>
                      <a:pt x="12" y="10"/>
                      <a:pt x="0" y="26"/>
                    </a:cubicBezTo>
                    <a:close/>
                  </a:path>
                </a:pathLst>
              </a:cu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Freeform 1752">
                <a:extLst>
                  <a:ext uri="{FF2B5EF4-FFF2-40B4-BE49-F238E27FC236}">
                    <a16:creationId xmlns:a16="http://schemas.microsoft.com/office/drawing/2014/main" id="{004CFC01-2250-6E4A-A9D8-5FDC8262A0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6736" y="2836829"/>
                <a:ext cx="220354" cy="86494"/>
              </a:xfrm>
              <a:custGeom>
                <a:avLst/>
                <a:gdLst>
                  <a:gd name="T0" fmla="*/ 107 w 107"/>
                  <a:gd name="T1" fmla="*/ 15 h 42"/>
                  <a:gd name="T2" fmla="*/ 53 w 107"/>
                  <a:gd name="T3" fmla="*/ 0 h 42"/>
                  <a:gd name="T4" fmla="*/ 0 w 107"/>
                  <a:gd name="T5" fmla="*/ 15 h 42"/>
                  <a:gd name="T6" fmla="*/ 53 w 107"/>
                  <a:gd name="T7" fmla="*/ 42 h 42"/>
                  <a:gd name="T8" fmla="*/ 107 w 107"/>
                  <a:gd name="T9" fmla="*/ 15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42">
                    <a:moveTo>
                      <a:pt x="107" y="15"/>
                    </a:moveTo>
                    <a:cubicBezTo>
                      <a:pt x="94" y="6"/>
                      <a:pt x="75" y="0"/>
                      <a:pt x="53" y="0"/>
                    </a:cubicBezTo>
                    <a:cubicBezTo>
                      <a:pt x="32" y="0"/>
                      <a:pt x="12" y="6"/>
                      <a:pt x="0" y="15"/>
                    </a:cubicBezTo>
                    <a:cubicBezTo>
                      <a:pt x="12" y="31"/>
                      <a:pt x="32" y="42"/>
                      <a:pt x="53" y="42"/>
                    </a:cubicBezTo>
                    <a:cubicBezTo>
                      <a:pt x="75" y="42"/>
                      <a:pt x="94" y="31"/>
                      <a:pt x="107" y="15"/>
                    </a:cubicBezTo>
                    <a:close/>
                  </a:path>
                </a:pathLst>
              </a:cu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63C076C9-C30D-E942-BEFF-2AB6010BAE86}"/>
              </a:ext>
            </a:extLst>
          </p:cNvPr>
          <p:cNvGrpSpPr/>
          <p:nvPr/>
        </p:nvGrpSpPr>
        <p:grpSpPr>
          <a:xfrm>
            <a:off x="-1" y="3411500"/>
            <a:ext cx="4811315" cy="3435363"/>
            <a:chOff x="14700005" y="-23862"/>
            <a:chExt cx="4811315" cy="3435363"/>
          </a:xfrm>
        </p:grpSpPr>
        <p:sp>
          <p:nvSpPr>
            <p:cNvPr id="101" name="Скругленный прямоугольник 100">
              <a:extLst>
                <a:ext uri="{FF2B5EF4-FFF2-40B4-BE49-F238E27FC236}">
                  <a16:creationId xmlns:a16="http://schemas.microsoft.com/office/drawing/2014/main" id="{A64470C5-93D9-7A4F-B66A-4027507BFCFD}"/>
                </a:ext>
              </a:extLst>
            </p:cNvPr>
            <p:cNvSpPr/>
            <p:nvPr/>
          </p:nvSpPr>
          <p:spPr>
            <a:xfrm>
              <a:off x="14700005" y="-23862"/>
              <a:ext cx="4811315" cy="3435363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grpSp>
          <p:nvGrpSpPr>
            <p:cNvPr id="102" name="Группа 101">
              <a:extLst>
                <a:ext uri="{FF2B5EF4-FFF2-40B4-BE49-F238E27FC236}">
                  <a16:creationId xmlns:a16="http://schemas.microsoft.com/office/drawing/2014/main" id="{E336EF36-5472-E142-B26E-E36EEE0E5C2B}"/>
                </a:ext>
              </a:extLst>
            </p:cNvPr>
            <p:cNvGrpSpPr/>
            <p:nvPr/>
          </p:nvGrpSpPr>
          <p:grpSpPr>
            <a:xfrm>
              <a:off x="16538027" y="986990"/>
              <a:ext cx="1068686" cy="1068686"/>
              <a:chOff x="3337904" y="2645306"/>
              <a:chExt cx="278017" cy="278017"/>
            </a:xfrm>
          </p:grpSpPr>
          <p:sp>
            <p:nvSpPr>
              <p:cNvPr id="103" name="Oval 1747">
                <a:extLst>
                  <a:ext uri="{FF2B5EF4-FFF2-40B4-BE49-F238E27FC236}">
                    <a16:creationId xmlns:a16="http://schemas.microsoft.com/office/drawing/2014/main" id="{9590401C-ACF1-D949-97A8-12E4FC1454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7904" y="2645306"/>
                <a:ext cx="278017" cy="278017"/>
              </a:xfrm>
              <a:prstGeom prst="ellips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" name="Oval 1748">
                <a:extLst>
                  <a:ext uri="{FF2B5EF4-FFF2-40B4-BE49-F238E27FC236}">
                    <a16:creationId xmlns:a16="http://schemas.microsoft.com/office/drawing/2014/main" id="{31F5D9AC-D97C-C94A-A216-BED6B76A90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5567" y="2645306"/>
                <a:ext cx="162691" cy="278017"/>
              </a:xfrm>
              <a:prstGeom prst="ellips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Line 1749">
                <a:extLst>
                  <a:ext uri="{FF2B5EF4-FFF2-40B4-BE49-F238E27FC236}">
                    <a16:creationId xmlns:a16="http://schemas.microsoft.com/office/drawing/2014/main" id="{FD82060F-3B0C-764E-8290-5237B4B1CB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5883" y="2647366"/>
                <a:ext cx="0" cy="271839"/>
              </a:xfrm>
              <a:prstGeom prst="lin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" name="Line 1750">
                <a:extLst>
                  <a:ext uri="{FF2B5EF4-FFF2-40B4-BE49-F238E27FC236}">
                    <a16:creationId xmlns:a16="http://schemas.microsoft.com/office/drawing/2014/main" id="{EA787612-3415-1B44-BE25-0B013532C0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42023" y="2783285"/>
                <a:ext cx="267720" cy="0"/>
              </a:xfrm>
              <a:prstGeom prst="lin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Freeform 1751">
                <a:extLst>
                  <a:ext uri="{FF2B5EF4-FFF2-40B4-BE49-F238E27FC236}">
                    <a16:creationId xmlns:a16="http://schemas.microsoft.com/office/drawing/2014/main" id="{97ED8CD1-78AE-4940-B1C8-808584AA83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6736" y="2645306"/>
                <a:ext cx="220354" cy="86494"/>
              </a:xfrm>
              <a:custGeom>
                <a:avLst/>
                <a:gdLst>
                  <a:gd name="T0" fmla="*/ 0 w 107"/>
                  <a:gd name="T1" fmla="*/ 26 h 42"/>
                  <a:gd name="T2" fmla="*/ 53 w 107"/>
                  <a:gd name="T3" fmla="*/ 42 h 42"/>
                  <a:gd name="T4" fmla="*/ 107 w 107"/>
                  <a:gd name="T5" fmla="*/ 26 h 42"/>
                  <a:gd name="T6" fmla="*/ 53 w 107"/>
                  <a:gd name="T7" fmla="*/ 0 h 42"/>
                  <a:gd name="T8" fmla="*/ 0 w 107"/>
                  <a:gd name="T9" fmla="*/ 26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42">
                    <a:moveTo>
                      <a:pt x="0" y="26"/>
                    </a:moveTo>
                    <a:cubicBezTo>
                      <a:pt x="12" y="36"/>
                      <a:pt x="32" y="42"/>
                      <a:pt x="53" y="42"/>
                    </a:cubicBezTo>
                    <a:cubicBezTo>
                      <a:pt x="75" y="42"/>
                      <a:pt x="94" y="36"/>
                      <a:pt x="107" y="26"/>
                    </a:cubicBezTo>
                    <a:cubicBezTo>
                      <a:pt x="94" y="10"/>
                      <a:pt x="75" y="0"/>
                      <a:pt x="53" y="0"/>
                    </a:cubicBezTo>
                    <a:cubicBezTo>
                      <a:pt x="32" y="0"/>
                      <a:pt x="12" y="10"/>
                      <a:pt x="0" y="26"/>
                    </a:cubicBezTo>
                    <a:close/>
                  </a:path>
                </a:pathLst>
              </a:cu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Freeform 1752">
                <a:extLst>
                  <a:ext uri="{FF2B5EF4-FFF2-40B4-BE49-F238E27FC236}">
                    <a16:creationId xmlns:a16="http://schemas.microsoft.com/office/drawing/2014/main" id="{C250A139-38B6-D844-A22B-B78084A833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6736" y="2836829"/>
                <a:ext cx="220354" cy="86494"/>
              </a:xfrm>
              <a:custGeom>
                <a:avLst/>
                <a:gdLst>
                  <a:gd name="T0" fmla="*/ 107 w 107"/>
                  <a:gd name="T1" fmla="*/ 15 h 42"/>
                  <a:gd name="T2" fmla="*/ 53 w 107"/>
                  <a:gd name="T3" fmla="*/ 0 h 42"/>
                  <a:gd name="T4" fmla="*/ 0 w 107"/>
                  <a:gd name="T5" fmla="*/ 15 h 42"/>
                  <a:gd name="T6" fmla="*/ 53 w 107"/>
                  <a:gd name="T7" fmla="*/ 42 h 42"/>
                  <a:gd name="T8" fmla="*/ 107 w 107"/>
                  <a:gd name="T9" fmla="*/ 15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42">
                    <a:moveTo>
                      <a:pt x="107" y="15"/>
                    </a:moveTo>
                    <a:cubicBezTo>
                      <a:pt x="94" y="6"/>
                      <a:pt x="75" y="0"/>
                      <a:pt x="53" y="0"/>
                    </a:cubicBezTo>
                    <a:cubicBezTo>
                      <a:pt x="32" y="0"/>
                      <a:pt x="12" y="6"/>
                      <a:pt x="0" y="15"/>
                    </a:cubicBezTo>
                    <a:cubicBezTo>
                      <a:pt x="12" y="31"/>
                      <a:pt x="32" y="42"/>
                      <a:pt x="53" y="42"/>
                    </a:cubicBezTo>
                    <a:cubicBezTo>
                      <a:pt x="75" y="42"/>
                      <a:pt x="94" y="31"/>
                      <a:pt x="107" y="15"/>
                    </a:cubicBezTo>
                    <a:close/>
                  </a:path>
                </a:pathLst>
              </a:cu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9" name="Текст 14">
              <a:extLst>
                <a:ext uri="{FF2B5EF4-FFF2-40B4-BE49-F238E27FC236}">
                  <a16:creationId xmlns:a16="http://schemas.microsoft.com/office/drawing/2014/main" id="{ACE01A80-4237-F54F-8A9C-124A6455C2E4}"/>
                </a:ext>
              </a:extLst>
            </p:cNvPr>
            <p:cNvSpPr txBox="1">
              <a:spLocks/>
            </p:cNvSpPr>
            <p:nvPr/>
          </p:nvSpPr>
          <p:spPr>
            <a:xfrm>
              <a:off x="15215763" y="2322290"/>
              <a:ext cx="3746576" cy="648072"/>
            </a:xfrm>
            <a:prstGeom prst="rect">
              <a:avLst/>
            </a:prstGeom>
          </p:spPr>
          <p:txBody>
            <a:bodyPr/>
            <a:lstStyle>
              <a:lvl1pPr marL="914492" indent="-914492" algn="l" defTabSz="2438645" rtl="0" eaLnBrk="1" latinLnBrk="0" hangingPunct="1">
                <a:lnSpc>
                  <a:spcPct val="120000"/>
                </a:lnSpc>
                <a:spcBef>
                  <a:spcPts val="1272"/>
                </a:spcBef>
                <a:buFont typeface="Arial" panose="020B0604020202020204" pitchFamily="34" charset="0"/>
                <a:buChar char="•"/>
                <a:defRPr lang="en-US" sz="2800" b="0" i="0" kern="1200" baseline="0" dirty="0">
                  <a:solidFill>
                    <a:schemeClr val="tx2"/>
                  </a:solidFill>
                  <a:latin typeface="Tahoma" charset="0"/>
                  <a:ea typeface="Tahoma" charset="0"/>
                  <a:cs typeface="Tahoma" charset="0"/>
                </a:defRPr>
              </a:lvl1pPr>
              <a:lvl2pPr marL="1981398" indent="-762077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75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048305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6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4267626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5486948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6706271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7925593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9144913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0364236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50000"/>
                </a:lnSpc>
                <a:buNone/>
              </a:pPr>
              <a:r>
                <a:rPr lang="en-US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EXAMPLE HEADER</a:t>
              </a: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731CA8EF-A904-B24D-BE48-22E1CD2EF96A}"/>
              </a:ext>
            </a:extLst>
          </p:cNvPr>
          <p:cNvGrpSpPr/>
          <p:nvPr/>
        </p:nvGrpSpPr>
        <p:grpSpPr>
          <a:xfrm>
            <a:off x="-1" y="6846863"/>
            <a:ext cx="4811315" cy="3435363"/>
            <a:chOff x="14700004" y="10282226"/>
            <a:chExt cx="4811315" cy="3435363"/>
          </a:xfrm>
        </p:grpSpPr>
        <p:sp>
          <p:nvSpPr>
            <p:cNvPr id="100" name="Скругленный прямоугольник 99">
              <a:extLst>
                <a:ext uri="{FF2B5EF4-FFF2-40B4-BE49-F238E27FC236}">
                  <a16:creationId xmlns:a16="http://schemas.microsoft.com/office/drawing/2014/main" id="{6333DC44-73DE-6A48-80F0-CFD82EE167A8}"/>
                </a:ext>
              </a:extLst>
            </p:cNvPr>
            <p:cNvSpPr/>
            <p:nvPr/>
          </p:nvSpPr>
          <p:spPr>
            <a:xfrm>
              <a:off x="14700004" y="10282226"/>
              <a:ext cx="4811315" cy="3435363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b="1"/>
            </a:p>
          </p:txBody>
        </p:sp>
        <p:sp>
          <p:nvSpPr>
            <p:cNvPr id="110" name="Текст 14">
              <a:extLst>
                <a:ext uri="{FF2B5EF4-FFF2-40B4-BE49-F238E27FC236}">
                  <a16:creationId xmlns:a16="http://schemas.microsoft.com/office/drawing/2014/main" id="{64F04A8B-D788-8E4C-B093-D80E4F49944F}"/>
                </a:ext>
              </a:extLst>
            </p:cNvPr>
            <p:cNvSpPr txBox="1">
              <a:spLocks/>
            </p:cNvSpPr>
            <p:nvPr/>
          </p:nvSpPr>
          <p:spPr>
            <a:xfrm>
              <a:off x="15215763" y="12605166"/>
              <a:ext cx="3746576" cy="648072"/>
            </a:xfrm>
            <a:prstGeom prst="rect">
              <a:avLst/>
            </a:prstGeom>
          </p:spPr>
          <p:txBody>
            <a:bodyPr/>
            <a:lstStyle>
              <a:lvl1pPr marL="914492" indent="-914492" algn="l" defTabSz="2438645" rtl="0" eaLnBrk="1" latinLnBrk="0" hangingPunct="1">
                <a:lnSpc>
                  <a:spcPct val="120000"/>
                </a:lnSpc>
                <a:spcBef>
                  <a:spcPts val="1272"/>
                </a:spcBef>
                <a:buFont typeface="Arial" panose="020B0604020202020204" pitchFamily="34" charset="0"/>
                <a:buChar char="•"/>
                <a:defRPr lang="en-US" sz="2800" b="0" i="0" kern="1200" baseline="0" dirty="0">
                  <a:solidFill>
                    <a:schemeClr val="tx2"/>
                  </a:solidFill>
                  <a:latin typeface="Tahoma" charset="0"/>
                  <a:ea typeface="Tahoma" charset="0"/>
                  <a:cs typeface="Tahoma" charset="0"/>
                </a:defRPr>
              </a:lvl1pPr>
              <a:lvl2pPr marL="1981398" indent="-762077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75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048305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64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4267626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5486948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6706271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7925593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9144913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0364236" indent="-609660" algn="l" defTabSz="2438645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53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50000"/>
                </a:lnSpc>
                <a:buNone/>
              </a:pPr>
              <a:r>
                <a:rPr lang="en-US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EXAMPLE HEADER</a:t>
              </a:r>
            </a:p>
          </p:txBody>
        </p:sp>
        <p:grpSp>
          <p:nvGrpSpPr>
            <p:cNvPr id="111" name="Группа 110">
              <a:extLst>
                <a:ext uri="{FF2B5EF4-FFF2-40B4-BE49-F238E27FC236}">
                  <a16:creationId xmlns:a16="http://schemas.microsoft.com/office/drawing/2014/main" id="{872DAAF8-707B-2545-B635-DDF85C006029}"/>
                </a:ext>
              </a:extLst>
            </p:cNvPr>
            <p:cNvGrpSpPr/>
            <p:nvPr/>
          </p:nvGrpSpPr>
          <p:grpSpPr>
            <a:xfrm>
              <a:off x="16494489" y="11144735"/>
              <a:ext cx="1155763" cy="1258675"/>
              <a:chOff x="5673246" y="573565"/>
              <a:chExt cx="300670" cy="327442"/>
            </a:xfrm>
          </p:grpSpPr>
          <p:sp>
            <p:nvSpPr>
              <p:cNvPr id="112" name="Freeform 893">
                <a:extLst>
                  <a:ext uri="{FF2B5EF4-FFF2-40B4-BE49-F238E27FC236}">
                    <a16:creationId xmlns:a16="http://schemas.microsoft.com/office/drawing/2014/main" id="{DF890E2B-D4AB-8247-BA77-74C37BAD57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3246" y="670356"/>
                <a:ext cx="300670" cy="230651"/>
              </a:xfrm>
              <a:custGeom>
                <a:avLst/>
                <a:gdLst>
                  <a:gd name="T0" fmla="*/ 135 w 146"/>
                  <a:gd name="T1" fmla="*/ 1 h 112"/>
                  <a:gd name="T2" fmla="*/ 143 w 146"/>
                  <a:gd name="T3" fmla="*/ 7 h 112"/>
                  <a:gd name="T4" fmla="*/ 146 w 146"/>
                  <a:gd name="T5" fmla="*/ 16 h 112"/>
                  <a:gd name="T6" fmla="*/ 146 w 146"/>
                  <a:gd name="T7" fmla="*/ 94 h 112"/>
                  <a:gd name="T8" fmla="*/ 128 w 146"/>
                  <a:gd name="T9" fmla="*/ 112 h 112"/>
                  <a:gd name="T10" fmla="*/ 18 w 146"/>
                  <a:gd name="T11" fmla="*/ 112 h 112"/>
                  <a:gd name="T12" fmla="*/ 0 w 146"/>
                  <a:gd name="T13" fmla="*/ 94 h 112"/>
                  <a:gd name="T14" fmla="*/ 0 w 146"/>
                  <a:gd name="T15" fmla="*/ 16 h 112"/>
                  <a:gd name="T16" fmla="*/ 2 w 146"/>
                  <a:gd name="T17" fmla="*/ 7 h 112"/>
                  <a:gd name="T18" fmla="*/ 11 w 146"/>
                  <a:gd name="T19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6" h="112">
                    <a:moveTo>
                      <a:pt x="135" y="1"/>
                    </a:moveTo>
                    <a:cubicBezTo>
                      <a:pt x="143" y="7"/>
                      <a:pt x="143" y="7"/>
                      <a:pt x="143" y="7"/>
                    </a:cubicBezTo>
                    <a:cubicBezTo>
                      <a:pt x="143" y="7"/>
                      <a:pt x="146" y="10"/>
                      <a:pt x="146" y="16"/>
                    </a:cubicBezTo>
                    <a:cubicBezTo>
                      <a:pt x="146" y="94"/>
                      <a:pt x="146" y="94"/>
                      <a:pt x="146" y="94"/>
                    </a:cubicBezTo>
                    <a:cubicBezTo>
                      <a:pt x="146" y="104"/>
                      <a:pt x="138" y="112"/>
                      <a:pt x="128" y="112"/>
                    </a:cubicBezTo>
                    <a:cubicBezTo>
                      <a:pt x="18" y="112"/>
                      <a:pt x="18" y="112"/>
                      <a:pt x="18" y="112"/>
                    </a:cubicBezTo>
                    <a:cubicBezTo>
                      <a:pt x="8" y="112"/>
                      <a:pt x="0" y="104"/>
                      <a:pt x="0" y="94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0"/>
                      <a:pt x="2" y="7"/>
                      <a:pt x="2" y="7"/>
                    </a:cubicBezTo>
                    <a:cubicBezTo>
                      <a:pt x="11" y="0"/>
                      <a:pt x="11" y="0"/>
                      <a:pt x="11" y="0"/>
                    </a:cubicBezTo>
                  </a:path>
                </a:pathLst>
              </a:cu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" name="Freeform 894">
                <a:extLst>
                  <a:ext uri="{FF2B5EF4-FFF2-40B4-BE49-F238E27FC236}">
                    <a16:creationId xmlns:a16="http://schemas.microsoft.com/office/drawing/2014/main" id="{2C9157D6-D478-A546-AD62-BBDC3F34CC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47384" y="573565"/>
                <a:ext cx="148276" cy="55603"/>
              </a:xfrm>
              <a:custGeom>
                <a:avLst/>
                <a:gdLst>
                  <a:gd name="T0" fmla="*/ 0 w 72"/>
                  <a:gd name="T1" fmla="*/ 27 h 27"/>
                  <a:gd name="T2" fmla="*/ 0 w 72"/>
                  <a:gd name="T3" fmla="*/ 27 h 27"/>
                  <a:gd name="T4" fmla="*/ 25 w 72"/>
                  <a:gd name="T5" fmla="*/ 7 h 27"/>
                  <a:gd name="T6" fmla="*/ 48 w 72"/>
                  <a:gd name="T7" fmla="*/ 7 h 27"/>
                  <a:gd name="T8" fmla="*/ 72 w 72"/>
                  <a:gd name="T9" fmla="*/ 26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2" h="27">
                    <a:moveTo>
                      <a:pt x="0" y="27"/>
                    </a:moveTo>
                    <a:cubicBezTo>
                      <a:pt x="0" y="27"/>
                      <a:pt x="0" y="27"/>
                      <a:pt x="0" y="27"/>
                    </a:cubicBezTo>
                    <a:cubicBezTo>
                      <a:pt x="25" y="7"/>
                      <a:pt x="25" y="7"/>
                      <a:pt x="25" y="7"/>
                    </a:cubicBezTo>
                    <a:cubicBezTo>
                      <a:pt x="31" y="0"/>
                      <a:pt x="42" y="0"/>
                      <a:pt x="48" y="7"/>
                    </a:cubicBezTo>
                    <a:cubicBezTo>
                      <a:pt x="72" y="26"/>
                      <a:pt x="72" y="26"/>
                      <a:pt x="72" y="26"/>
                    </a:cubicBezTo>
                  </a:path>
                </a:pathLst>
              </a:cu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Line 895">
                <a:extLst>
                  <a:ext uri="{FF2B5EF4-FFF2-40B4-BE49-F238E27FC236}">
                    <a16:creationId xmlns:a16="http://schemas.microsoft.com/office/drawing/2014/main" id="{28220802-EFFB-CD4F-89DE-2C1A1E68D5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875065" y="709484"/>
                <a:ext cx="98850" cy="82375"/>
              </a:xfrm>
              <a:prstGeom prst="lin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" name="Line 896">
                <a:extLst>
                  <a:ext uri="{FF2B5EF4-FFF2-40B4-BE49-F238E27FC236}">
                    <a16:creationId xmlns:a16="http://schemas.microsoft.com/office/drawing/2014/main" id="{FAC8830F-EBC7-8F4B-81D3-EBEC78478E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73246" y="709484"/>
                <a:ext cx="98850" cy="82375"/>
              </a:xfrm>
              <a:prstGeom prst="lin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Freeform 897">
                <a:extLst>
                  <a:ext uri="{FF2B5EF4-FFF2-40B4-BE49-F238E27FC236}">
                    <a16:creationId xmlns:a16="http://schemas.microsoft.com/office/drawing/2014/main" id="{0D89BB49-BEDA-D840-B68D-01FC5D54B7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95899" y="631228"/>
                <a:ext cx="253304" cy="96791"/>
              </a:xfrm>
              <a:custGeom>
                <a:avLst/>
                <a:gdLst>
                  <a:gd name="T0" fmla="*/ 0 w 123"/>
                  <a:gd name="T1" fmla="*/ 47 h 47"/>
                  <a:gd name="T2" fmla="*/ 0 w 123"/>
                  <a:gd name="T3" fmla="*/ 19 h 47"/>
                  <a:gd name="T4" fmla="*/ 0 w 123"/>
                  <a:gd name="T5" fmla="*/ 7 h 47"/>
                  <a:gd name="T6" fmla="*/ 8 w 123"/>
                  <a:gd name="T7" fmla="*/ 0 h 47"/>
                  <a:gd name="T8" fmla="*/ 115 w 123"/>
                  <a:gd name="T9" fmla="*/ 0 h 47"/>
                  <a:gd name="T10" fmla="*/ 123 w 123"/>
                  <a:gd name="T11" fmla="*/ 7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3" h="47">
                    <a:moveTo>
                      <a:pt x="0" y="47"/>
                    </a:moveTo>
                    <a:cubicBezTo>
                      <a:pt x="0" y="19"/>
                      <a:pt x="0" y="19"/>
                      <a:pt x="0" y="19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3"/>
                      <a:pt x="4" y="0"/>
                      <a:pt x="8" y="0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19" y="0"/>
                      <a:pt x="123" y="3"/>
                      <a:pt x="123" y="7"/>
                    </a:cubicBezTo>
                  </a:path>
                </a:pathLst>
              </a:cu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Line 898">
                <a:extLst>
                  <a:ext uri="{FF2B5EF4-FFF2-40B4-BE49-F238E27FC236}">
                    <a16:creationId xmlns:a16="http://schemas.microsoft.com/office/drawing/2014/main" id="{BB13969D-DF4A-E84F-8608-824E4E12B6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49203" y="645643"/>
                <a:ext cx="0" cy="80316"/>
              </a:xfrm>
              <a:prstGeom prst="lin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Freeform 899">
                <a:extLst>
                  <a:ext uri="{FF2B5EF4-FFF2-40B4-BE49-F238E27FC236}">
                    <a16:creationId xmlns:a16="http://schemas.microsoft.com/office/drawing/2014/main" id="{36BCCE2E-6F50-7A4F-A2B1-1CB495C472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7365" y="760969"/>
                <a:ext cx="290373" cy="111207"/>
              </a:xfrm>
              <a:custGeom>
                <a:avLst/>
                <a:gdLst>
                  <a:gd name="T0" fmla="*/ 141 w 141"/>
                  <a:gd name="T1" fmla="*/ 54 h 54"/>
                  <a:gd name="T2" fmla="*/ 113 w 141"/>
                  <a:gd name="T3" fmla="*/ 31 h 54"/>
                  <a:gd name="T4" fmla="*/ 80 w 141"/>
                  <a:gd name="T5" fmla="*/ 4 h 54"/>
                  <a:gd name="T6" fmla="*/ 80 w 141"/>
                  <a:gd name="T7" fmla="*/ 4 h 54"/>
                  <a:gd name="T8" fmla="*/ 79 w 141"/>
                  <a:gd name="T9" fmla="*/ 4 h 54"/>
                  <a:gd name="T10" fmla="*/ 79 w 141"/>
                  <a:gd name="T11" fmla="*/ 4 h 54"/>
                  <a:gd name="T12" fmla="*/ 62 w 141"/>
                  <a:gd name="T13" fmla="*/ 4 h 54"/>
                  <a:gd name="T14" fmla="*/ 62 w 141"/>
                  <a:gd name="T15" fmla="*/ 4 h 54"/>
                  <a:gd name="T16" fmla="*/ 62 w 141"/>
                  <a:gd name="T17" fmla="*/ 4 h 54"/>
                  <a:gd name="T18" fmla="*/ 61 w 141"/>
                  <a:gd name="T19" fmla="*/ 4 h 54"/>
                  <a:gd name="T20" fmla="*/ 51 w 141"/>
                  <a:gd name="T21" fmla="*/ 13 h 54"/>
                  <a:gd name="T22" fmla="*/ 51 w 141"/>
                  <a:gd name="T23" fmla="*/ 13 h 54"/>
                  <a:gd name="T24" fmla="*/ 0 w 141"/>
                  <a:gd name="T25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1" h="54">
                    <a:moveTo>
                      <a:pt x="141" y="54"/>
                    </a:moveTo>
                    <a:cubicBezTo>
                      <a:pt x="113" y="31"/>
                      <a:pt x="113" y="31"/>
                      <a:pt x="113" y="31"/>
                    </a:cubicBezTo>
                    <a:cubicBezTo>
                      <a:pt x="80" y="4"/>
                      <a:pt x="80" y="4"/>
                      <a:pt x="80" y="4"/>
                    </a:cubicBezTo>
                    <a:cubicBezTo>
                      <a:pt x="80" y="4"/>
                      <a:pt x="80" y="4"/>
                      <a:pt x="80" y="4"/>
                    </a:cubicBezTo>
                    <a:cubicBezTo>
                      <a:pt x="79" y="4"/>
                      <a:pt x="79" y="4"/>
                      <a:pt x="79" y="4"/>
                    </a:cubicBezTo>
                    <a:cubicBezTo>
                      <a:pt x="79" y="4"/>
                      <a:pt x="79" y="4"/>
                      <a:pt x="79" y="4"/>
                    </a:cubicBezTo>
                    <a:cubicBezTo>
                      <a:pt x="74" y="0"/>
                      <a:pt x="67" y="0"/>
                      <a:pt x="62" y="4"/>
                    </a:cubicBezTo>
                    <a:cubicBezTo>
                      <a:pt x="62" y="4"/>
                      <a:pt x="62" y="4"/>
                      <a:pt x="62" y="4"/>
                    </a:cubicBezTo>
                    <a:cubicBezTo>
                      <a:pt x="62" y="4"/>
                      <a:pt x="62" y="4"/>
                      <a:pt x="62" y="4"/>
                    </a:cubicBezTo>
                    <a:cubicBezTo>
                      <a:pt x="61" y="4"/>
                      <a:pt x="61" y="4"/>
                      <a:pt x="61" y="4"/>
                    </a:cubicBezTo>
                    <a:cubicBezTo>
                      <a:pt x="51" y="13"/>
                      <a:pt x="51" y="13"/>
                      <a:pt x="51" y="13"/>
                    </a:cubicBezTo>
                    <a:cubicBezTo>
                      <a:pt x="51" y="13"/>
                      <a:pt x="51" y="13"/>
                      <a:pt x="51" y="13"/>
                    </a:cubicBezTo>
                    <a:cubicBezTo>
                      <a:pt x="0" y="54"/>
                      <a:pt x="0" y="54"/>
                      <a:pt x="0" y="54"/>
                    </a:cubicBezTo>
                  </a:path>
                </a:pathLst>
              </a:cu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Line 900">
                <a:extLst>
                  <a:ext uri="{FF2B5EF4-FFF2-40B4-BE49-F238E27FC236}">
                    <a16:creationId xmlns:a16="http://schemas.microsoft.com/office/drawing/2014/main" id="{2E7F396C-694C-5B43-A9A4-41885318B4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37087" y="670356"/>
                <a:ext cx="166810" cy="0"/>
              </a:xfrm>
              <a:prstGeom prst="lin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" name="Line 901">
                <a:extLst>
                  <a:ext uri="{FF2B5EF4-FFF2-40B4-BE49-F238E27FC236}">
                    <a16:creationId xmlns:a16="http://schemas.microsoft.com/office/drawing/2014/main" id="{A60DA9E0-9609-E246-9827-9D8EC549A4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37087" y="697128"/>
                <a:ext cx="166810" cy="0"/>
              </a:xfrm>
              <a:prstGeom prst="lin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" name="Line 902">
                <a:extLst>
                  <a:ext uri="{FF2B5EF4-FFF2-40B4-BE49-F238E27FC236}">
                    <a16:creationId xmlns:a16="http://schemas.microsoft.com/office/drawing/2014/main" id="{34525FD9-79A8-A949-9543-E840F64777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37087" y="723900"/>
                <a:ext cx="166810" cy="0"/>
              </a:xfrm>
              <a:prstGeom prst="line">
                <a:avLst/>
              </a:prstGeom>
              <a:noFill/>
              <a:ln w="38100" cap="rnd">
                <a:solidFill>
                  <a:schemeClr val="accent3">
                    <a:lumMod val="50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9E5F0D71-4CB3-0D44-9623-9711B85AE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MODULAR GRID SYSTEM</a:t>
            </a:r>
            <a:endParaRPr lang="ru-RU" dirty="0"/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4171D5A2-97A5-8948-9978-45866FA0BCB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Lorem Ipsum has been the industry's standard dummy text ever since the 1500s, when an unknown printer took a galley of type and scrambled it to make a type specimen book.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It has survived not only five centuries, but also the leap Standard dummy Lorem Ipsum has been the industry's standard dummy text ever since</a:t>
            </a:r>
          </a:p>
        </p:txBody>
      </p:sp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96308F7B-42C3-A049-8CCE-13ABB7637D32}"/>
              </a:ext>
            </a:extLst>
          </p:cNvPr>
          <p:cNvGrpSpPr/>
          <p:nvPr/>
        </p:nvGrpSpPr>
        <p:grpSpPr>
          <a:xfrm>
            <a:off x="-92708" y="-23862"/>
            <a:ext cx="24479883" cy="13741450"/>
            <a:chOff x="-92708" y="-23862"/>
            <a:chExt cx="24479883" cy="13741450"/>
          </a:xfrm>
        </p:grpSpPr>
        <p:cxnSp>
          <p:nvCxnSpPr>
            <p:cNvPr id="58" name="Прямая соединительная линия 57">
              <a:extLst>
                <a:ext uri="{FF2B5EF4-FFF2-40B4-BE49-F238E27FC236}">
                  <a16:creationId xmlns:a16="http://schemas.microsoft.com/office/drawing/2014/main" id="{448B6CF6-C1D4-0149-B98D-936832668D0F}"/>
                </a:ext>
              </a:extLst>
            </p:cNvPr>
            <p:cNvCxnSpPr/>
            <p:nvPr userDrawn="1"/>
          </p:nvCxnSpPr>
          <p:spPr>
            <a:xfrm>
              <a:off x="-92708" y="3411500"/>
              <a:ext cx="24479883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>
              <a:extLst>
                <a:ext uri="{FF2B5EF4-FFF2-40B4-BE49-F238E27FC236}">
                  <a16:creationId xmlns:a16="http://schemas.microsoft.com/office/drawing/2014/main" id="{211F3E90-E3FD-7244-9F8E-A3DC38DA478E}"/>
                </a:ext>
              </a:extLst>
            </p:cNvPr>
            <p:cNvCxnSpPr/>
            <p:nvPr userDrawn="1"/>
          </p:nvCxnSpPr>
          <p:spPr>
            <a:xfrm>
              <a:off x="0" y="10282226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>
              <a:extLst>
                <a:ext uri="{FF2B5EF4-FFF2-40B4-BE49-F238E27FC236}">
                  <a16:creationId xmlns:a16="http://schemas.microsoft.com/office/drawing/2014/main" id="{B946A04A-40FF-C04A-BD47-4BFF1269AF73}"/>
                </a:ext>
              </a:extLst>
            </p:cNvPr>
            <p:cNvCxnSpPr/>
            <p:nvPr userDrawn="1"/>
          </p:nvCxnSpPr>
          <p:spPr>
            <a:xfrm>
              <a:off x="0" y="6846863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Группа 60">
              <a:extLst>
                <a:ext uri="{FF2B5EF4-FFF2-40B4-BE49-F238E27FC236}">
                  <a16:creationId xmlns:a16="http://schemas.microsoft.com/office/drawing/2014/main" id="{B51A2786-D3EB-9E46-B575-50ED9FD3EE6E}"/>
                </a:ext>
              </a:extLst>
            </p:cNvPr>
            <p:cNvGrpSpPr/>
            <p:nvPr userDrawn="1"/>
          </p:nvGrpSpPr>
          <p:grpSpPr>
            <a:xfrm>
              <a:off x="4803837" y="-23862"/>
              <a:ext cx="14708499" cy="13741450"/>
              <a:chOff x="4803837" y="-23862"/>
              <a:chExt cx="14708499" cy="13741450"/>
            </a:xfrm>
          </p:grpSpPr>
          <p:cxnSp>
            <p:nvCxnSpPr>
              <p:cNvPr id="62" name="Прямая соединительная линия 61">
                <a:extLst>
                  <a:ext uri="{FF2B5EF4-FFF2-40B4-BE49-F238E27FC236}">
                    <a16:creationId xmlns:a16="http://schemas.microsoft.com/office/drawing/2014/main" id="{866A7642-225E-D243-85FD-94FBF712E947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4803837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>
                <a:extLst>
                  <a:ext uri="{FF2B5EF4-FFF2-40B4-BE49-F238E27FC236}">
                    <a16:creationId xmlns:a16="http://schemas.microsoft.com/office/drawing/2014/main" id="{45037200-F88A-DD4D-BAE7-F3DA8C9202E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4609503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>
                <a:extLst>
                  <a:ext uri="{FF2B5EF4-FFF2-40B4-BE49-F238E27FC236}">
                    <a16:creationId xmlns:a16="http://schemas.microsoft.com/office/drawing/2014/main" id="{2C78CB40-AB4F-254A-9A97-E5E573A581A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9706670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>
                <a:extLst>
                  <a:ext uri="{FF2B5EF4-FFF2-40B4-BE49-F238E27FC236}">
                    <a16:creationId xmlns:a16="http://schemas.microsoft.com/office/drawing/2014/main" id="{5397ED82-D5F1-F84D-9350-DA716733F4B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9512336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19834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2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2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3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15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15" grpId="0"/>
        </p:bldLst>
      </p:timing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4C6F3820-C240-DD4E-9D27-2E44706E8CB0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anchor="ctr"/>
          <a:lstStyle/>
          <a:p>
            <a:r>
              <a:rPr lang="en" dirty="0"/>
              <a:t>MODULAR GRID SYSTEM</a:t>
            </a:r>
            <a:endParaRPr lang="ru-RU" sz="8001" dirty="0"/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2BFF9BCB-4351-454F-8398-5C61D434FE8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601921" y="5634657"/>
            <a:ext cx="8104750" cy="4647569"/>
          </a:xfrm>
          <a:prstGeom prst="rect">
            <a:avLst/>
          </a:prstGeo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Lorem Ipsum has been the industry's standard dummy text ever since the 1500s, when an unknown printer took a galley of type and scrambled it to make a type specimen book.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It has survived not only five centuries, but also the leap Standard dummy Lorem Ipsum has been the industry's standard dummy text ever since</a:t>
            </a:r>
          </a:p>
        </p:txBody>
      </p:sp>
      <p:grpSp>
        <p:nvGrpSpPr>
          <p:cNvPr id="34" name="Группа 33">
            <a:extLst>
              <a:ext uri="{FF2B5EF4-FFF2-40B4-BE49-F238E27FC236}">
                <a16:creationId xmlns:a16="http://schemas.microsoft.com/office/drawing/2014/main" id="{E400CD1B-CD63-BD4A-A16E-49F1F0E71F4E}"/>
              </a:ext>
            </a:extLst>
          </p:cNvPr>
          <p:cNvGrpSpPr/>
          <p:nvPr/>
        </p:nvGrpSpPr>
        <p:grpSpPr>
          <a:xfrm>
            <a:off x="-92708" y="-23862"/>
            <a:ext cx="24479883" cy="13741450"/>
            <a:chOff x="-92708" y="-23862"/>
            <a:chExt cx="24479883" cy="13741450"/>
          </a:xfrm>
        </p:grpSpPr>
        <p:cxnSp>
          <p:nvCxnSpPr>
            <p:cNvPr id="35" name="Прямая соединительная линия 34">
              <a:extLst>
                <a:ext uri="{FF2B5EF4-FFF2-40B4-BE49-F238E27FC236}">
                  <a16:creationId xmlns:a16="http://schemas.microsoft.com/office/drawing/2014/main" id="{A40A10DC-39CA-1A4B-A29E-9E60CCA5A04C}"/>
                </a:ext>
              </a:extLst>
            </p:cNvPr>
            <p:cNvCxnSpPr/>
            <p:nvPr userDrawn="1"/>
          </p:nvCxnSpPr>
          <p:spPr>
            <a:xfrm>
              <a:off x="-92708" y="3411500"/>
              <a:ext cx="24479883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>
              <a:extLst>
                <a:ext uri="{FF2B5EF4-FFF2-40B4-BE49-F238E27FC236}">
                  <a16:creationId xmlns:a16="http://schemas.microsoft.com/office/drawing/2014/main" id="{4E4B1C6A-890F-E74D-BCB1-60DF716988C8}"/>
                </a:ext>
              </a:extLst>
            </p:cNvPr>
            <p:cNvCxnSpPr/>
            <p:nvPr userDrawn="1"/>
          </p:nvCxnSpPr>
          <p:spPr>
            <a:xfrm>
              <a:off x="0" y="10282226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>
              <a:extLst>
                <a:ext uri="{FF2B5EF4-FFF2-40B4-BE49-F238E27FC236}">
                  <a16:creationId xmlns:a16="http://schemas.microsoft.com/office/drawing/2014/main" id="{A0F38D1E-4515-0D4B-9208-EE5CCCA82ACF}"/>
                </a:ext>
              </a:extLst>
            </p:cNvPr>
            <p:cNvCxnSpPr/>
            <p:nvPr userDrawn="1"/>
          </p:nvCxnSpPr>
          <p:spPr>
            <a:xfrm>
              <a:off x="0" y="6846863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8" name="Группа 37">
              <a:extLst>
                <a:ext uri="{FF2B5EF4-FFF2-40B4-BE49-F238E27FC236}">
                  <a16:creationId xmlns:a16="http://schemas.microsoft.com/office/drawing/2014/main" id="{D74D2A2F-528F-C241-947E-D0B4386DF460}"/>
                </a:ext>
              </a:extLst>
            </p:cNvPr>
            <p:cNvGrpSpPr/>
            <p:nvPr userDrawn="1"/>
          </p:nvGrpSpPr>
          <p:grpSpPr>
            <a:xfrm>
              <a:off x="4803837" y="-23862"/>
              <a:ext cx="14708499" cy="13741450"/>
              <a:chOff x="4803837" y="-23862"/>
              <a:chExt cx="14708499" cy="13741450"/>
            </a:xfrm>
          </p:grpSpPr>
          <p:cxnSp>
            <p:nvCxnSpPr>
              <p:cNvPr id="39" name="Прямая соединительная линия 38">
                <a:extLst>
                  <a:ext uri="{FF2B5EF4-FFF2-40B4-BE49-F238E27FC236}">
                    <a16:creationId xmlns:a16="http://schemas.microsoft.com/office/drawing/2014/main" id="{D32249A5-EBD5-5B40-954F-438194E7C52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4803837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>
                <a:extLst>
                  <a:ext uri="{FF2B5EF4-FFF2-40B4-BE49-F238E27FC236}">
                    <a16:creationId xmlns:a16="http://schemas.microsoft.com/office/drawing/2014/main" id="{FDB8A86C-5C03-6847-83DF-07B13C16EB8F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4609503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>
                <a:extLst>
                  <a:ext uri="{FF2B5EF4-FFF2-40B4-BE49-F238E27FC236}">
                    <a16:creationId xmlns:a16="http://schemas.microsoft.com/office/drawing/2014/main" id="{DD9B8471-8DF0-A745-8252-7764D8BA3D2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9706670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>
                <a:extLst>
                  <a:ext uri="{FF2B5EF4-FFF2-40B4-BE49-F238E27FC236}">
                    <a16:creationId xmlns:a16="http://schemas.microsoft.com/office/drawing/2014/main" id="{92E542A8-D743-5A47-923C-10A00F9AAFA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9512336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Рисунок 3">
            <a:extLst>
              <a:ext uri="{FF2B5EF4-FFF2-40B4-BE49-F238E27FC236}">
                <a16:creationId xmlns:a16="http://schemas.microsoft.com/office/drawing/2014/main" id="{BA5BA00D-4595-7D42-8B38-CF8BFA268E29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/>
      </p:sp>
      <p:sp>
        <p:nvSpPr>
          <p:cNvPr id="6" name="Рисунок 5">
            <a:extLst>
              <a:ext uri="{FF2B5EF4-FFF2-40B4-BE49-F238E27FC236}">
                <a16:creationId xmlns:a16="http://schemas.microsoft.com/office/drawing/2014/main" id="{E445028E-C949-224D-9190-372F2F03645B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/>
      </p:sp>
      <p:sp>
        <p:nvSpPr>
          <p:cNvPr id="8" name="Рисунок 7">
            <a:extLst>
              <a:ext uri="{FF2B5EF4-FFF2-40B4-BE49-F238E27FC236}">
                <a16:creationId xmlns:a16="http://schemas.microsoft.com/office/drawing/2014/main" id="{78958164-8D11-024D-BFD7-763FB32DC768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/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DEA799FE-0B7E-A649-89CB-C84C9FB25E12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/>
      </p:sp>
      <p:sp>
        <p:nvSpPr>
          <p:cNvPr id="13" name="Рисунок 12">
            <a:extLst>
              <a:ext uri="{FF2B5EF4-FFF2-40B4-BE49-F238E27FC236}">
                <a16:creationId xmlns:a16="http://schemas.microsoft.com/office/drawing/2014/main" id="{21CC50F5-154B-FA4B-8FB8-41789F784BCD}"/>
              </a:ext>
            </a:extLst>
          </p:cNvPr>
          <p:cNvSpPr>
            <a:spLocks noGrp="1"/>
          </p:cNvSpPr>
          <p:nvPr>
            <p:ph type="pic" sz="quarter" idx="62"/>
          </p:nvPr>
        </p:nvSpPr>
        <p:spPr/>
      </p:sp>
      <p:sp>
        <p:nvSpPr>
          <p:cNvPr id="18" name="Рисунок 17">
            <a:extLst>
              <a:ext uri="{FF2B5EF4-FFF2-40B4-BE49-F238E27FC236}">
                <a16:creationId xmlns:a16="http://schemas.microsoft.com/office/drawing/2014/main" id="{32306BE9-3229-9D42-A6E2-E104ABD0DFBD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/>
      </p:sp>
      <p:sp>
        <p:nvSpPr>
          <p:cNvPr id="22" name="Рисунок 21">
            <a:extLst>
              <a:ext uri="{FF2B5EF4-FFF2-40B4-BE49-F238E27FC236}">
                <a16:creationId xmlns:a16="http://schemas.microsoft.com/office/drawing/2014/main" id="{D1DD57CB-0F54-2D4D-8A53-45EEFEC716EC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/>
      </p: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09240242-26FC-A544-8268-63A2A63AF62A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/>
      </p:sp>
    </p:spTree>
    <p:extLst>
      <p:ext uri="{BB962C8B-B14F-4D97-AF65-F5344CB8AC3E}">
        <p14:creationId xmlns:p14="http://schemas.microsoft.com/office/powerpoint/2010/main" val="47540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</p:bldLst>
      </p:timing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9E5F0D71-4CB3-0D44-9623-9711B85AE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MODULAR GRID SYSTEM</a:t>
            </a:r>
            <a:endParaRPr lang="ru-RU" dirty="0"/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4171D5A2-97A5-8948-9978-45866FA0BCB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4609503" y="5562649"/>
            <a:ext cx="8215403" cy="471957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Lorem Ipsum has been the industry's standard dummy text ever since the 1500s, when an unknown printer took a galley of type and scrambled it to make a type specimen book.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It has survived not only five centuries, but also the leap Standard dummy Lorem Ipsum has been the industry's standard dummy text ever since</a:t>
            </a:r>
          </a:p>
        </p:txBody>
      </p:sp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96308F7B-42C3-A049-8CCE-13ABB7637D32}"/>
              </a:ext>
            </a:extLst>
          </p:cNvPr>
          <p:cNvGrpSpPr/>
          <p:nvPr/>
        </p:nvGrpSpPr>
        <p:grpSpPr>
          <a:xfrm>
            <a:off x="-92708" y="-23862"/>
            <a:ext cx="24479883" cy="13741450"/>
            <a:chOff x="-92708" y="-23862"/>
            <a:chExt cx="24479883" cy="13741450"/>
          </a:xfrm>
        </p:grpSpPr>
        <p:cxnSp>
          <p:nvCxnSpPr>
            <p:cNvPr id="58" name="Прямая соединительная линия 57">
              <a:extLst>
                <a:ext uri="{FF2B5EF4-FFF2-40B4-BE49-F238E27FC236}">
                  <a16:creationId xmlns:a16="http://schemas.microsoft.com/office/drawing/2014/main" id="{448B6CF6-C1D4-0149-B98D-936832668D0F}"/>
                </a:ext>
              </a:extLst>
            </p:cNvPr>
            <p:cNvCxnSpPr/>
            <p:nvPr userDrawn="1"/>
          </p:nvCxnSpPr>
          <p:spPr>
            <a:xfrm>
              <a:off x="-92708" y="3411500"/>
              <a:ext cx="24479883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>
              <a:extLst>
                <a:ext uri="{FF2B5EF4-FFF2-40B4-BE49-F238E27FC236}">
                  <a16:creationId xmlns:a16="http://schemas.microsoft.com/office/drawing/2014/main" id="{211F3E90-E3FD-7244-9F8E-A3DC38DA478E}"/>
                </a:ext>
              </a:extLst>
            </p:cNvPr>
            <p:cNvCxnSpPr/>
            <p:nvPr userDrawn="1"/>
          </p:nvCxnSpPr>
          <p:spPr>
            <a:xfrm>
              <a:off x="0" y="10282226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>
              <a:extLst>
                <a:ext uri="{FF2B5EF4-FFF2-40B4-BE49-F238E27FC236}">
                  <a16:creationId xmlns:a16="http://schemas.microsoft.com/office/drawing/2014/main" id="{B946A04A-40FF-C04A-BD47-4BFF1269AF73}"/>
                </a:ext>
              </a:extLst>
            </p:cNvPr>
            <p:cNvCxnSpPr/>
            <p:nvPr userDrawn="1"/>
          </p:nvCxnSpPr>
          <p:spPr>
            <a:xfrm>
              <a:off x="0" y="6846863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Группа 60">
              <a:extLst>
                <a:ext uri="{FF2B5EF4-FFF2-40B4-BE49-F238E27FC236}">
                  <a16:creationId xmlns:a16="http://schemas.microsoft.com/office/drawing/2014/main" id="{B51A2786-D3EB-9E46-B575-50ED9FD3EE6E}"/>
                </a:ext>
              </a:extLst>
            </p:cNvPr>
            <p:cNvGrpSpPr/>
            <p:nvPr userDrawn="1"/>
          </p:nvGrpSpPr>
          <p:grpSpPr>
            <a:xfrm>
              <a:off x="4803837" y="-23862"/>
              <a:ext cx="14708499" cy="13741450"/>
              <a:chOff x="4803837" y="-23862"/>
              <a:chExt cx="14708499" cy="13741450"/>
            </a:xfrm>
          </p:grpSpPr>
          <p:cxnSp>
            <p:nvCxnSpPr>
              <p:cNvPr id="62" name="Прямая соединительная линия 61">
                <a:extLst>
                  <a:ext uri="{FF2B5EF4-FFF2-40B4-BE49-F238E27FC236}">
                    <a16:creationId xmlns:a16="http://schemas.microsoft.com/office/drawing/2014/main" id="{866A7642-225E-D243-85FD-94FBF712E947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4803837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>
                <a:extLst>
                  <a:ext uri="{FF2B5EF4-FFF2-40B4-BE49-F238E27FC236}">
                    <a16:creationId xmlns:a16="http://schemas.microsoft.com/office/drawing/2014/main" id="{45037200-F88A-DD4D-BAE7-F3DA8C9202E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4609503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>
                <a:extLst>
                  <a:ext uri="{FF2B5EF4-FFF2-40B4-BE49-F238E27FC236}">
                    <a16:creationId xmlns:a16="http://schemas.microsoft.com/office/drawing/2014/main" id="{2C78CB40-AB4F-254A-9A97-E5E573A581A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9706670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>
                <a:extLst>
                  <a:ext uri="{FF2B5EF4-FFF2-40B4-BE49-F238E27FC236}">
                    <a16:creationId xmlns:a16="http://schemas.microsoft.com/office/drawing/2014/main" id="{5397ED82-D5F1-F84D-9350-DA716733F4B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9512336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B8E165E-014E-4E40-8F40-C51637B0FA0E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/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C9DB2ED4-28F7-E443-8C96-4CE1358EC0B4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/>
      </p:sp>
      <p:sp>
        <p:nvSpPr>
          <p:cNvPr id="9" name="Рисунок 8">
            <a:extLst>
              <a:ext uri="{FF2B5EF4-FFF2-40B4-BE49-F238E27FC236}">
                <a16:creationId xmlns:a16="http://schemas.microsoft.com/office/drawing/2014/main" id="{5AEF7916-F47E-B24F-A13B-80C8343E610D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/>
      </p: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F69A5323-0349-314C-8C04-32F15EFE7B98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/>
      </p:sp>
    </p:spTree>
    <p:extLst>
      <p:ext uri="{BB962C8B-B14F-4D97-AF65-F5344CB8AC3E}">
        <p14:creationId xmlns:p14="http://schemas.microsoft.com/office/powerpoint/2010/main" val="186695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2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2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3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15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/>
          <p:bldP spid="15" grpId="0"/>
        </p:bldLst>
      </p:timing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>
            <a:extLst>
              <a:ext uri="{FF2B5EF4-FFF2-40B4-BE49-F238E27FC236}">
                <a16:creationId xmlns:a16="http://schemas.microsoft.com/office/drawing/2014/main" id="{9A71D67B-5DEA-BF4C-A3AE-6A25FCF0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1921" y="6714779"/>
            <a:ext cx="8104750" cy="3600400"/>
          </a:xfrm>
        </p:spPr>
        <p:txBody>
          <a:bodyPr anchor="ctr"/>
          <a:lstStyle/>
          <a:p>
            <a:r>
              <a:rPr lang="en" dirty="0"/>
              <a:t>MODULAR GRID SYSTEM</a:t>
            </a:r>
            <a:endParaRPr lang="ru-RU" dirty="0"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BF3677F6-13EE-6C48-A908-DBBA17D396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601921" y="3330403"/>
            <a:ext cx="15488210" cy="3456384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Lorem Ipsum has been the industry's standard dummy text ever since the 1500s, when an unknown printer took a galley of type and scrambled it to make a type specimen book.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It has survived not only five centuries, but also the leap Standard dummy Lorem Ipsum has been the industry's standard dummy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63AB3E1-8B45-9B46-8878-619E39A42280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/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31DAF3C1-E2CD-3044-9B44-C23297C4905D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/>
      </p:sp>
      <p:sp>
        <p:nvSpPr>
          <p:cNvPr id="8" name="Рисунок 7">
            <a:extLst>
              <a:ext uri="{FF2B5EF4-FFF2-40B4-BE49-F238E27FC236}">
                <a16:creationId xmlns:a16="http://schemas.microsoft.com/office/drawing/2014/main" id="{897F1E7D-D213-3041-9E66-5847B5A5EFDB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/>
      </p:sp>
      <p:sp>
        <p:nvSpPr>
          <p:cNvPr id="14" name="Рисунок 13">
            <a:extLst>
              <a:ext uri="{FF2B5EF4-FFF2-40B4-BE49-F238E27FC236}">
                <a16:creationId xmlns:a16="http://schemas.microsoft.com/office/drawing/2014/main" id="{9FA2775C-F85F-6946-85AF-FBA1C83EA05B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/>
      </p:sp>
      <p:sp>
        <p:nvSpPr>
          <p:cNvPr id="16" name="Рисунок 15">
            <a:extLst>
              <a:ext uri="{FF2B5EF4-FFF2-40B4-BE49-F238E27FC236}">
                <a16:creationId xmlns:a16="http://schemas.microsoft.com/office/drawing/2014/main" id="{AA1FB678-6C4F-C740-8551-B344BF5AB440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/>
      </p:sp>
      <p:sp>
        <p:nvSpPr>
          <p:cNvPr id="18" name="Рисунок 17">
            <a:extLst>
              <a:ext uri="{FF2B5EF4-FFF2-40B4-BE49-F238E27FC236}">
                <a16:creationId xmlns:a16="http://schemas.microsoft.com/office/drawing/2014/main" id="{FF1F0531-5CC4-4047-836C-84C589C7DFD8}"/>
              </a:ext>
            </a:extLst>
          </p:cNvPr>
          <p:cNvSpPr>
            <a:spLocks noGrp="1"/>
          </p:cNvSpPr>
          <p:nvPr>
            <p:ph type="pic" sz="quarter" idx="62"/>
          </p:nvPr>
        </p:nvSpPr>
        <p:spPr/>
      </p: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DCB2AAB4-57B7-8846-AF91-1C143030AC49}"/>
              </a:ext>
            </a:extLst>
          </p:cNvPr>
          <p:cNvGrpSpPr/>
          <p:nvPr/>
        </p:nvGrpSpPr>
        <p:grpSpPr>
          <a:xfrm>
            <a:off x="-92708" y="-23862"/>
            <a:ext cx="24479883" cy="13741450"/>
            <a:chOff x="-92708" y="-23862"/>
            <a:chExt cx="24479883" cy="13741450"/>
          </a:xfrm>
        </p:grpSpPr>
        <p:cxnSp>
          <p:nvCxnSpPr>
            <p:cNvPr id="25" name="Прямая соединительная линия 24">
              <a:extLst>
                <a:ext uri="{FF2B5EF4-FFF2-40B4-BE49-F238E27FC236}">
                  <a16:creationId xmlns:a16="http://schemas.microsoft.com/office/drawing/2014/main" id="{A4C15C45-A292-C747-9556-4F5C99F415B7}"/>
                </a:ext>
              </a:extLst>
            </p:cNvPr>
            <p:cNvCxnSpPr/>
            <p:nvPr userDrawn="1"/>
          </p:nvCxnSpPr>
          <p:spPr>
            <a:xfrm>
              <a:off x="-92708" y="3411500"/>
              <a:ext cx="24479883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>
              <a:extLst>
                <a:ext uri="{FF2B5EF4-FFF2-40B4-BE49-F238E27FC236}">
                  <a16:creationId xmlns:a16="http://schemas.microsoft.com/office/drawing/2014/main" id="{0809E6D4-47B1-3944-B568-0C53895D534F}"/>
                </a:ext>
              </a:extLst>
            </p:cNvPr>
            <p:cNvCxnSpPr/>
            <p:nvPr userDrawn="1"/>
          </p:nvCxnSpPr>
          <p:spPr>
            <a:xfrm>
              <a:off x="0" y="10282226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id="{A071EEB2-D678-7F44-A701-823AD26EDE7A}"/>
                </a:ext>
              </a:extLst>
            </p:cNvPr>
            <p:cNvCxnSpPr/>
            <p:nvPr userDrawn="1"/>
          </p:nvCxnSpPr>
          <p:spPr>
            <a:xfrm>
              <a:off x="0" y="6846863"/>
              <a:ext cx="24387175" cy="0"/>
            </a:xfrm>
            <a:prstGeom prst="line">
              <a:avLst/>
            </a:prstGeom>
            <a:ln>
              <a:solidFill>
                <a:schemeClr val="tx2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" name="Группа 28">
              <a:extLst>
                <a:ext uri="{FF2B5EF4-FFF2-40B4-BE49-F238E27FC236}">
                  <a16:creationId xmlns:a16="http://schemas.microsoft.com/office/drawing/2014/main" id="{EC4719CF-A8D5-C440-8D8D-6DEB5773E2ED}"/>
                </a:ext>
              </a:extLst>
            </p:cNvPr>
            <p:cNvGrpSpPr/>
            <p:nvPr userDrawn="1"/>
          </p:nvGrpSpPr>
          <p:grpSpPr>
            <a:xfrm>
              <a:off x="4803837" y="-23862"/>
              <a:ext cx="14708499" cy="13741450"/>
              <a:chOff x="4803837" y="-23862"/>
              <a:chExt cx="14708499" cy="13741450"/>
            </a:xfrm>
          </p:grpSpPr>
          <p:cxnSp>
            <p:nvCxnSpPr>
              <p:cNvPr id="30" name="Прямая соединительная линия 29">
                <a:extLst>
                  <a:ext uri="{FF2B5EF4-FFF2-40B4-BE49-F238E27FC236}">
                    <a16:creationId xmlns:a16="http://schemas.microsoft.com/office/drawing/2014/main" id="{8BC2D68D-3FA1-1D45-9CB3-0D47BDCDD7A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4803837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>
                <a:extLst>
                  <a:ext uri="{FF2B5EF4-FFF2-40B4-BE49-F238E27FC236}">
                    <a16:creationId xmlns:a16="http://schemas.microsoft.com/office/drawing/2014/main" id="{D7243E07-FA7D-854C-9F00-FE0095776F9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4609503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>
                <a:extLst>
                  <a:ext uri="{FF2B5EF4-FFF2-40B4-BE49-F238E27FC236}">
                    <a16:creationId xmlns:a16="http://schemas.microsoft.com/office/drawing/2014/main" id="{AD55254F-B30E-6241-B4CD-223EBFF4D5AE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9706670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>
                <a:extLst>
                  <a:ext uri="{FF2B5EF4-FFF2-40B4-BE49-F238E27FC236}">
                    <a16:creationId xmlns:a16="http://schemas.microsoft.com/office/drawing/2014/main" id="{F9A90AC0-E6E8-6D4D-9795-BA9619F32EB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19512336" y="-23862"/>
                <a:ext cx="0" cy="13741450"/>
              </a:xfrm>
              <a:prstGeom prst="line">
                <a:avLst/>
              </a:prstGeom>
              <a:ln>
                <a:solidFill>
                  <a:schemeClr val="tx2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380763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Пользовательские 86">
      <a:dk1>
        <a:srgbClr val="242524"/>
      </a:dk1>
      <a:lt1>
        <a:srgbClr val="FFFFFF"/>
      </a:lt1>
      <a:dk2>
        <a:srgbClr val="242624"/>
      </a:dk2>
      <a:lt2>
        <a:srgbClr val="FAFBFF"/>
      </a:lt2>
      <a:accent1>
        <a:srgbClr val="FFBE00"/>
      </a:accent1>
      <a:accent2>
        <a:srgbClr val="CCCBCB"/>
      </a:accent2>
      <a:accent3>
        <a:srgbClr val="AEAEAE"/>
      </a:accent3>
      <a:accent4>
        <a:srgbClr val="A0A0A0"/>
      </a:accent4>
      <a:accent5>
        <a:srgbClr val="999999"/>
      </a:accent5>
      <a:accent6>
        <a:srgbClr val="929193"/>
      </a:accent6>
      <a:hlink>
        <a:srgbClr val="22A0EC"/>
      </a:hlink>
      <a:folHlink>
        <a:srgbClr val="85DFD0"/>
      </a:folHlink>
    </a:clrScheme>
    <a:fontScheme name="Другая 5">
      <a:majorFont>
        <a:latin typeface="Source Serif Pro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{F25E1A58-C420-EF48-B2CB-60C67831B542}tf16401378</Template>
  <TotalTime>77192</TotalTime>
  <Words>652</Words>
  <Application>Microsoft Macintosh PowerPoint</Application>
  <PresentationFormat>Произвольный</PresentationFormat>
  <Paragraphs>64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Tahoma</vt:lpstr>
      <vt:lpstr>Тема Office</vt:lpstr>
      <vt:lpstr>Презентация PowerPoint</vt:lpstr>
      <vt:lpstr>MODULAR GRID SYSTEM IN POWERPOINT</vt:lpstr>
      <vt:lpstr>MODULAR GRID SYSTEM</vt:lpstr>
      <vt:lpstr>MODULAR GRID SYSTEM</vt:lpstr>
      <vt:lpstr>MODULAR GRID SYSTEM</vt:lpstr>
      <vt:lpstr>MODULAR GRID SYSTEM</vt:lpstr>
      <vt:lpstr>MODULAR GRID SYSTEM</vt:lpstr>
      <vt:lpstr>MODULAR GRID SYSTEM</vt:lpstr>
      <vt:lpstr>MODULAR GRID SYSTEM</vt:lpstr>
      <vt:lpstr>MODULAR GRID SYSTEM</vt:lpstr>
    </vt:vector>
  </TitlesOfParts>
  <Company>SPecialiST RePack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федотов</dc:creator>
  <cp:lastModifiedBy>Пользователь Microsoft Office</cp:lastModifiedBy>
  <cp:revision>3601</cp:revision>
  <cp:lastPrinted>2019-03-12T17:45:51Z</cp:lastPrinted>
  <dcterms:created xsi:type="dcterms:W3CDTF">2015-06-18T17:56:23Z</dcterms:created>
  <dcterms:modified xsi:type="dcterms:W3CDTF">2019-09-05T11:52:01Z</dcterms:modified>
</cp:coreProperties>
</file>